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41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30" name="Straight Connector 18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31" name="Straight Connector 19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9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8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9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0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0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02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603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604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05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4860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0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0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94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9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45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46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5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4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9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5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48653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654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8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</a:lvl2pPr>
            <a:lvl3pPr marL="914400" indent="0">
              <a:buFontTx/>
              <a:buNone/>
            </a:lvl3pPr>
            <a:lvl4pPr marL="1371600" indent="0">
              <a:buFontTx/>
              <a:buNone/>
            </a:lvl4pPr>
            <a:lvl5pPr marL="1828800" indent="0">
              <a:buFontTx/>
              <a:buNone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9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7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56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5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7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8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7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7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3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25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2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27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28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7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7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59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59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61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662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6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6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6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486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145728" name="Straight Connector 18"/>
            <p:cNvCxnSpPr>
              <a:cxnSpLocks/>
            </p:cNvCxnSpPr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19"/>
            <p:cNvCxnSpPr>
              <a:cxnSpLocks/>
            </p:cNvCxnSpPr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6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7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t>3/30/2019</a:t>
            </a:fld>
            <a:endParaRPr lang="en-US" dirty="0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ctrTitle"/>
          </p:nvPr>
        </p:nvSpPr>
        <p:spPr>
          <a:xfrm>
            <a:off x="645459" y="618565"/>
            <a:ext cx="8628544" cy="3432271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D3 Streetism" panose="020B0600000000000000" pitchFamily="34" charset="0"/>
              </a:rPr>
              <a:t>TECHNICAL MEETING DESIGN CHARACTER SMA </a:t>
            </a:r>
            <a:br>
              <a:rPr lang="en-US" dirty="0">
                <a:solidFill>
                  <a:schemeClr val="tx1"/>
                </a:solidFill>
                <a:latin typeface="D3 Streetism" panose="020B0600000000000000" pitchFamily="34" charset="0"/>
              </a:rPr>
            </a:br>
            <a:r>
              <a:rPr lang="en-US" dirty="0">
                <a:solidFill>
                  <a:schemeClr val="tx1"/>
                </a:solidFill>
                <a:latin typeface="D3 Streetism" panose="020B0600000000000000" pitchFamily="34" charset="0"/>
              </a:rPr>
              <a:t>JAPANZUKI SHOW 14</a:t>
            </a:r>
          </a:p>
        </p:txBody>
      </p:sp>
      <p:sp>
        <p:nvSpPr>
          <p:cNvPr id="1048610" name="Subtitle 2"/>
          <p:cNvSpPr>
            <a:spLocks noGrp="1"/>
          </p:cNvSpPr>
          <p:nvPr>
            <p:ph type="subTitle" idx="1"/>
          </p:nvPr>
        </p:nvSpPr>
        <p:spPr>
          <a:xfrm>
            <a:off x="927848" y="4050833"/>
            <a:ext cx="8346156" cy="1096899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30 MARET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4424"/>
          </a:xfrm>
        </p:spPr>
        <p:txBody>
          <a:bodyPr/>
          <a:lstStyle/>
          <a:p>
            <a:pPr algn="ctr"/>
            <a:r>
              <a:rPr lang="en-US" dirty="0"/>
              <a:t>Q&amp;A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5729"/>
            <a:ext cx="8596668" cy="457563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latin typeface="D3 Streetism" panose="020B0600000000000000" pitchFamily="34" charset="0"/>
              </a:rPr>
              <a:t>Apakah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boleh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membawa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peralatan</a:t>
            </a:r>
            <a:r>
              <a:rPr lang="en-US" sz="2000" dirty="0">
                <a:latin typeface="D3 Streetism" panose="020B0600000000000000" pitchFamily="34" charset="0"/>
              </a:rPr>
              <a:t> lain </a:t>
            </a:r>
            <a:r>
              <a:rPr lang="en-US" sz="2000" dirty="0" err="1">
                <a:latin typeface="D3 Streetism" panose="020B0600000000000000" pitchFamily="34" charset="0"/>
              </a:rPr>
              <a:t>untuk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kelengkapan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menggambar</a:t>
            </a:r>
            <a:r>
              <a:rPr lang="en-US" sz="2000" dirty="0">
                <a:latin typeface="D3 Streetism" panose="020B0600000000000000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D3 Streetism" panose="020B0600000000000000" pitchFamily="34" charset="0"/>
              </a:rPr>
              <a:t>Boleh</a:t>
            </a:r>
            <a:r>
              <a:rPr lang="en-US" sz="2000" dirty="0">
                <a:latin typeface="D3 Streetism" panose="020B0600000000000000" pitchFamily="34" charset="0"/>
              </a:rPr>
              <a:t>, </a:t>
            </a:r>
            <a:r>
              <a:rPr lang="en-US" sz="2000" dirty="0" err="1">
                <a:latin typeface="D3 Streetism" panose="020B0600000000000000" pitchFamily="34" charset="0"/>
              </a:rPr>
              <a:t>terutama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alat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tulis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seperti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penggaris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dan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alat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penunjang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lainnya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asalkan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jangan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benda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tajam</a:t>
            </a:r>
            <a:r>
              <a:rPr lang="en-US" sz="2000" dirty="0">
                <a:latin typeface="D3 Streetism" panose="020B0600000000000000" pitchFamily="34" charset="0"/>
              </a:rPr>
              <a:t>.</a:t>
            </a:r>
          </a:p>
          <a:p>
            <a:pPr marL="0" indent="0">
              <a:buNone/>
            </a:pPr>
            <a:r>
              <a:rPr lang="en-US" sz="2000" dirty="0" err="1">
                <a:latin typeface="D3 Streetism" panose="020B0600000000000000" pitchFamily="34" charset="0"/>
              </a:rPr>
              <a:t>Untuk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pewarnaan</a:t>
            </a:r>
            <a:r>
              <a:rPr lang="en-US" sz="2000" dirty="0">
                <a:latin typeface="D3 Streetism" panose="020B0600000000000000" pitchFamily="34" charset="0"/>
              </a:rPr>
              <a:t> design character </a:t>
            </a:r>
            <a:r>
              <a:rPr lang="en-US" sz="2000" dirty="0" err="1">
                <a:latin typeface="D3 Streetism" panose="020B0600000000000000" pitchFamily="34" charset="0"/>
              </a:rPr>
              <a:t>nya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harus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hitam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putih</a:t>
            </a:r>
            <a:r>
              <a:rPr lang="en-US" sz="2000" dirty="0">
                <a:latin typeface="D3 Streetism" panose="020B0600000000000000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err="1">
                <a:latin typeface="D3 Streetism" panose="020B0600000000000000" pitchFamily="34" charset="0"/>
              </a:rPr>
              <a:t>Ya</a:t>
            </a:r>
            <a:r>
              <a:rPr lang="en-US" sz="2000" dirty="0">
                <a:latin typeface="D3 Streetism" panose="020B0600000000000000" pitchFamily="34" charset="0"/>
              </a:rPr>
              <a:t>, </a:t>
            </a:r>
            <a:r>
              <a:rPr lang="en-US" sz="2000" dirty="0" err="1">
                <a:latin typeface="D3 Streetism" panose="020B0600000000000000" pitchFamily="34" charset="0"/>
              </a:rPr>
              <a:t>sesuai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dengan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ketentuan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semua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nya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berwarna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hitam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putih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tidak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boleh</a:t>
            </a:r>
            <a:r>
              <a:rPr lang="en-US" sz="2000" dirty="0">
                <a:latin typeface="D3 Streetism" panose="020B0600000000000000" pitchFamily="34" charset="0"/>
              </a:rPr>
              <a:t> </a:t>
            </a:r>
            <a:r>
              <a:rPr lang="en-US" sz="2000" dirty="0" err="1">
                <a:latin typeface="D3 Streetism" panose="020B0600000000000000" pitchFamily="34" charset="0"/>
              </a:rPr>
              <a:t>diwarnai</a:t>
            </a:r>
            <a:endParaRPr lang="en-US" sz="2000" dirty="0">
              <a:latin typeface="D3 Streetism" panose="020B0600000000000000" pitchFamily="34" charset="0"/>
            </a:endParaRPr>
          </a:p>
          <a:p>
            <a:pPr marL="0" indent="0">
              <a:buNone/>
            </a:pPr>
            <a:endParaRPr lang="en-US" dirty="0">
              <a:latin typeface="D3 Streetism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748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title" idx="4294967295"/>
          </p:nvPr>
        </p:nvSpPr>
        <p:spPr>
          <a:xfrm>
            <a:off x="0" y="98425"/>
            <a:ext cx="8596313" cy="95091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D3 Streetism" panose="020B0600000000000000" pitchFamily="34" charset="0"/>
              </a:rPr>
              <a:t>SYARAT DAN KETENTUAN LOMBA</a:t>
            </a:r>
          </a:p>
        </p:txBody>
      </p:sp>
      <p:sp>
        <p:nvSpPr>
          <p:cNvPr id="1048612" name="Content Placeholder 2"/>
          <p:cNvSpPr>
            <a:spLocks noGrp="1"/>
          </p:cNvSpPr>
          <p:nvPr>
            <p:ph idx="4294967295"/>
          </p:nvPr>
        </p:nvSpPr>
        <p:spPr>
          <a:xfrm>
            <a:off x="0" y="954088"/>
            <a:ext cx="9722224" cy="5688759"/>
          </a:xfrm>
        </p:spPr>
        <p:txBody>
          <a:bodyPr>
            <a:normAutofit/>
          </a:bodyPr>
          <a:lstStyle/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Peserta adalah siswa-siswi SMA/sederajat se-Jawa Barat yang pada tahun ajaran 201</a:t>
            </a:r>
            <a:r>
              <a:rPr lang="en-US" sz="2400" dirty="0">
                <a:latin typeface="D3 Streetism" panose="020B0600000000000000" pitchFamily="34" charset="0"/>
              </a:rPr>
              <a:t>8</a:t>
            </a:r>
            <a:r>
              <a:rPr lang="id-ID" sz="2400" dirty="0">
                <a:latin typeface="D3 Streetism" panose="020B0600000000000000" pitchFamily="34" charset="0"/>
              </a:rPr>
              <a:t>/201</a:t>
            </a:r>
            <a:r>
              <a:rPr lang="en-US" sz="2400" dirty="0">
                <a:latin typeface="D3 Streetism" panose="020B0600000000000000" pitchFamily="34" charset="0"/>
              </a:rPr>
              <a:t>9</a:t>
            </a:r>
            <a:r>
              <a:rPr lang="id-ID" sz="2400" dirty="0">
                <a:latin typeface="D3 Streetism" panose="020B0600000000000000" pitchFamily="34" charset="0"/>
              </a:rPr>
              <a:t> tercatat sebagai siswa-siswi di sekolah pendaftar.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Setiap sekolah dapat mengirimkan delegasi maksimal 2 orang untuk mengikuti Lomba Design Character.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Pendaftaran Lomba Design Character dimulai dari tanggal </a:t>
            </a:r>
            <a:r>
              <a:rPr lang="en-US" sz="2400" dirty="0">
                <a:latin typeface="D3 Streetism" panose="020B0600000000000000" pitchFamily="34" charset="0"/>
              </a:rPr>
              <a:t>11 </a:t>
            </a:r>
            <a:r>
              <a:rPr lang="en-US" sz="2400" dirty="0" err="1">
                <a:latin typeface="D3 Streetism" panose="020B0600000000000000" pitchFamily="34" charset="0"/>
              </a:rPr>
              <a:t>Februari</a:t>
            </a:r>
            <a:r>
              <a:rPr lang="en-US" sz="2400" dirty="0">
                <a:latin typeface="D3 Streetism" panose="020B0600000000000000" pitchFamily="34" charset="0"/>
              </a:rPr>
              <a:t> 2019</a:t>
            </a: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Kuota peserta Lomba Design Character adalah 100 orang, apabila kuota telah penuh maka pendaftaran akan ditutup.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Biaya pendaftaran sebesar Rp.40.000/orang. Uang pendaftaran yang telah diterima penyelenggara, tidak dapat dikembalikan dengan alasan apapun.</a:t>
            </a:r>
            <a:endParaRPr lang="en-US" sz="2400" dirty="0">
              <a:latin typeface="D3 Streetism" panose="020B0600000000000000" pitchFamily="34" charset="0"/>
            </a:endParaRPr>
          </a:p>
          <a:p>
            <a:pPr algn="just"/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2"/>
          <p:cNvSpPr>
            <a:spLocks noGrp="1"/>
          </p:cNvSpPr>
          <p:nvPr>
            <p:ph idx="4294967295"/>
          </p:nvPr>
        </p:nvSpPr>
        <p:spPr>
          <a:xfrm>
            <a:off x="0" y="1"/>
            <a:ext cx="9426388" cy="685800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Pembayaran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pendaftaran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dapat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dibayar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melalui</a:t>
            </a:r>
            <a:r>
              <a:rPr lang="en-US" sz="2400" dirty="0">
                <a:latin typeface="D3 Streetism" panose="020B0600000000000000" pitchFamily="34" charset="0"/>
              </a:rPr>
              <a:t> transfer </a:t>
            </a:r>
            <a:r>
              <a:rPr lang="en-US" sz="2400" dirty="0" err="1">
                <a:latin typeface="D3 Streetism" panose="020B0600000000000000" pitchFamily="34" charset="0"/>
              </a:rPr>
              <a:t>ke</a:t>
            </a:r>
            <a:r>
              <a:rPr lang="en-US" sz="2400" dirty="0">
                <a:latin typeface="D3 Streetism" panose="020B0600000000000000" pitchFamily="34" charset="0"/>
              </a:rPr>
              <a:t> no. </a:t>
            </a:r>
            <a:r>
              <a:rPr lang="en-US" sz="2400" dirty="0" err="1">
                <a:latin typeface="D3 Streetism" panose="020B0600000000000000" pitchFamily="34" charset="0"/>
              </a:rPr>
              <a:t>rekening</a:t>
            </a:r>
            <a:r>
              <a:rPr lang="en-US" sz="2400" dirty="0">
                <a:latin typeface="D3 Streetism" panose="020B0600000000000000" pitchFamily="34" charset="0"/>
              </a:rPr>
              <a:t> BNI 0446580709 a/n </a:t>
            </a:r>
            <a:r>
              <a:rPr lang="en-US" sz="2400" b="1" dirty="0" err="1">
                <a:latin typeface="D3 Streetism" panose="020B0600000000000000" pitchFamily="34" charset="0"/>
              </a:rPr>
              <a:t>Melaty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Ainan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Zahira</a:t>
            </a:r>
            <a:r>
              <a:rPr lang="en-US" sz="2400" dirty="0">
                <a:latin typeface="D3 Streetism" panose="020B0600000000000000" pitchFamily="34" charset="0"/>
              </a:rPr>
              <a:t>, </a:t>
            </a:r>
            <a:r>
              <a:rPr lang="en-US" sz="2400" dirty="0" err="1">
                <a:latin typeface="D3 Streetism" panose="020B0600000000000000" pitchFamily="34" charset="0"/>
              </a:rPr>
              <a:t>apabila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sudah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membayar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konfirmasi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</a:t>
            </a:r>
            <a:r>
              <a:rPr lang="en-US" sz="2400" dirty="0">
                <a:latin typeface="D3 Streetism" panose="020B0600000000000000" pitchFamily="34" charset="0"/>
              </a:rPr>
              <a:t> CP (Contact Person) yang </a:t>
            </a:r>
            <a:r>
              <a:rPr lang="en-US" sz="2400" dirty="0" err="1">
                <a:latin typeface="D3 Streetism" panose="020B0600000000000000" pitchFamily="34" charset="0"/>
              </a:rPr>
              <a:t>bersangkutan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mencantumkan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bukti</a:t>
            </a:r>
            <a:r>
              <a:rPr lang="en-US" sz="2400" dirty="0">
                <a:latin typeface="D3 Streetism" panose="020B0600000000000000" pitchFamily="34" charset="0"/>
              </a:rPr>
              <a:t> transfer </a:t>
            </a:r>
            <a:r>
              <a:rPr lang="en-US" sz="2400" dirty="0" err="1">
                <a:latin typeface="D3 Streetism" panose="020B0600000000000000" pitchFamily="34" charset="0"/>
              </a:rPr>
              <a:t>dengan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menuliskan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cabang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 yang </a:t>
            </a:r>
            <a:r>
              <a:rPr lang="en-US" sz="2400" dirty="0" err="1">
                <a:latin typeface="D3 Streetism" panose="020B0600000000000000" pitchFamily="34" charset="0"/>
              </a:rPr>
              <a:t>diikuti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bukti</a:t>
            </a:r>
            <a:r>
              <a:rPr lang="en-US" sz="2400" dirty="0">
                <a:latin typeface="D3 Streetism" panose="020B0600000000000000" pitchFamily="34" charset="0"/>
              </a:rPr>
              <a:t> transfer. </a:t>
            </a:r>
            <a:r>
              <a:rPr lang="en-US" sz="2400" dirty="0" err="1">
                <a:latin typeface="D3 Streetism" panose="020B0600000000000000" pitchFamily="34" charset="0"/>
              </a:rPr>
              <a:t>Pembayaran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terakhir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saat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i="1" dirty="0">
                <a:latin typeface="D3 Streetism" panose="020B0600000000000000" pitchFamily="34" charset="0"/>
              </a:rPr>
              <a:t>Technical Meeting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tanggal</a:t>
            </a:r>
            <a:r>
              <a:rPr lang="en-US" sz="2400" dirty="0">
                <a:latin typeface="D3 Streetism" panose="020B0600000000000000" pitchFamily="34" charset="0"/>
              </a:rPr>
              <a:t> 30 </a:t>
            </a:r>
            <a:r>
              <a:rPr lang="en-US" sz="2400" dirty="0" err="1">
                <a:latin typeface="D3 Streetism" panose="020B0600000000000000" pitchFamily="34" charset="0"/>
              </a:rPr>
              <a:t>Maret</a:t>
            </a:r>
            <a:r>
              <a:rPr lang="en-US" sz="2400" dirty="0">
                <a:latin typeface="D3 Streetism" panose="020B0600000000000000" pitchFamily="34" charset="0"/>
              </a:rPr>
              <a:t> 2019 </a:t>
            </a:r>
            <a:r>
              <a:rPr lang="en-US" sz="2400" dirty="0" err="1">
                <a:latin typeface="D3 Streetism" panose="020B0600000000000000" pitchFamily="34" charset="0"/>
              </a:rPr>
              <a:t>secara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tunai</a:t>
            </a:r>
            <a:r>
              <a:rPr lang="en-US" sz="2400" dirty="0">
                <a:latin typeface="D3 Streetism" panose="020B0600000000000000" pitchFamily="34" charset="0"/>
              </a:rPr>
              <a:t> (cash). </a:t>
            </a:r>
          </a:p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wajib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menghadiri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i="1" dirty="0">
                <a:latin typeface="D3 Streetism" panose="020B0600000000000000" pitchFamily="34" charset="0"/>
              </a:rPr>
              <a:t>Technical Meeting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tanggal</a:t>
            </a:r>
            <a:r>
              <a:rPr lang="en-US" sz="2400" dirty="0">
                <a:latin typeface="D3 Streetism" panose="020B0600000000000000" pitchFamily="34" charset="0"/>
              </a:rPr>
              <a:t> 30 </a:t>
            </a:r>
            <a:r>
              <a:rPr lang="en-US" sz="2400" dirty="0" err="1">
                <a:latin typeface="D3 Streetism" panose="020B0600000000000000" pitchFamily="34" charset="0"/>
              </a:rPr>
              <a:t>Maret</a:t>
            </a:r>
            <a:r>
              <a:rPr lang="en-US" sz="2400" dirty="0">
                <a:latin typeface="D3 Streetism" panose="020B0600000000000000" pitchFamily="34" charset="0"/>
              </a:rPr>
              <a:t> 2019. </a:t>
            </a:r>
            <a:r>
              <a:rPr lang="en-US" sz="2400" dirty="0" err="1">
                <a:latin typeface="D3 Streetism" panose="020B0600000000000000" pitchFamily="34" charset="0"/>
              </a:rPr>
              <a:t>Apabila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berhalangang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hadir</a:t>
            </a:r>
            <a:r>
              <a:rPr lang="en-US" sz="2400" dirty="0">
                <a:latin typeface="D3 Streetism" panose="020B0600000000000000" pitchFamily="34" charset="0"/>
              </a:rPr>
              <a:t>, </a:t>
            </a:r>
            <a:r>
              <a:rPr lang="en-US" sz="2400" dirty="0" err="1">
                <a:latin typeface="D3 Streetism" panose="020B0600000000000000" pitchFamily="34" charset="0"/>
              </a:rPr>
              <a:t>harap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konfirmasi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penanggungjawab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diwajibkan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mengisi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formulir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pendaftaran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google</a:t>
            </a:r>
            <a:r>
              <a:rPr lang="en-US" sz="2400" dirty="0">
                <a:latin typeface="D3 Streetism" panose="020B0600000000000000" pitchFamily="34" charset="0"/>
              </a:rPr>
              <a:t> form.</a:t>
            </a:r>
          </a:p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Pendaftaran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terakhir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dilakukan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saat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i="1" dirty="0">
                <a:latin typeface="D3 Streetism" panose="020B0600000000000000" pitchFamily="34" charset="0"/>
              </a:rPr>
              <a:t>Technical Meeting </a:t>
            </a:r>
            <a:r>
              <a:rPr lang="en-US" sz="2400" dirty="0">
                <a:latin typeface="D3 Streetism" panose="020B0600000000000000" pitchFamily="34" charset="0"/>
              </a:rPr>
              <a:t>30 </a:t>
            </a:r>
            <a:r>
              <a:rPr lang="en-US" sz="2400" dirty="0" err="1">
                <a:latin typeface="D3 Streetism" panose="020B0600000000000000" pitchFamily="34" charset="0"/>
              </a:rPr>
              <a:t>Maret</a:t>
            </a:r>
            <a:r>
              <a:rPr lang="en-US" sz="2400" dirty="0">
                <a:latin typeface="D3 Streetism" panose="020B0600000000000000" pitchFamily="34" charset="0"/>
              </a:rPr>
              <a:t> 2019.</a:t>
            </a:r>
          </a:p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tidak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boleh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melakukan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pergantian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nama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apabila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sudah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mendaftar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google</a:t>
            </a:r>
            <a:r>
              <a:rPr lang="en-US" sz="2400" dirty="0">
                <a:latin typeface="D3 Streetism" panose="020B0600000000000000" pitchFamily="34" charset="0"/>
              </a:rPr>
              <a:t> form.</a:t>
            </a:r>
          </a:p>
          <a:p>
            <a:pPr algn="just"/>
            <a:endParaRPr lang="en-US" sz="2000" dirty="0">
              <a:latin typeface="D3 Streetism" panose="020B0600000000000000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372600" cy="6858000"/>
          </a:xfrm>
        </p:spPr>
        <p:txBody>
          <a:bodyPr>
            <a:noAutofit/>
          </a:bodyPr>
          <a:lstStyle/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Setiap peserta wajib membawa peralatan penunjang pembuatan karya lainnya, (meja lipat, papan dada, pensil, penggaris, dan lan-lain). </a:t>
            </a:r>
            <a:r>
              <a:rPr lang="en-US" sz="2400" b="1" dirty="0" err="1">
                <a:latin typeface="D3 Streetism" panose="020B0600000000000000" pitchFamily="34" charset="0"/>
              </a:rPr>
              <a:t>Panitia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hanya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akan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menyediakan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satu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lembar</a:t>
            </a:r>
            <a:r>
              <a:rPr lang="en-US" sz="2400" b="1" dirty="0">
                <a:latin typeface="D3 Streetism" panose="020B0600000000000000" pitchFamily="34" charset="0"/>
              </a:rPr>
              <a:t> k</a:t>
            </a:r>
            <a:r>
              <a:rPr lang="id-ID" sz="2400" b="1" dirty="0">
                <a:latin typeface="D3 Streetism" panose="020B0600000000000000" pitchFamily="34" charset="0"/>
              </a:rPr>
              <a:t>ertas A3</a:t>
            </a:r>
            <a:r>
              <a:rPr lang="en-US" sz="2400" dirty="0">
                <a:latin typeface="D3 Streetism" panose="020B0600000000000000" pitchFamily="34" charset="0"/>
              </a:rPr>
              <a:t>. </a:t>
            </a: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Perlombaan berlangsung selama 150 menit</a:t>
            </a:r>
            <a:r>
              <a:rPr lang="en-US" sz="2400" dirty="0">
                <a:latin typeface="D3 Streetism" panose="020B0600000000000000" pitchFamily="34" charset="0"/>
              </a:rPr>
              <a:t>, 5 </a:t>
            </a:r>
            <a:r>
              <a:rPr lang="en-US" sz="2400" dirty="0" err="1">
                <a:latin typeface="D3 Streetism" panose="020B0600000000000000" pitchFamily="34" charset="0"/>
              </a:rPr>
              <a:t>menit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untuk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persiapan</a:t>
            </a:r>
            <a:r>
              <a:rPr lang="en-US" sz="2400" dirty="0">
                <a:latin typeface="D3 Streetism" panose="020B0600000000000000" pitchFamily="34" charset="0"/>
              </a:rPr>
              <a:t>, 140 </a:t>
            </a:r>
            <a:r>
              <a:rPr lang="en-US" sz="2400" dirty="0" err="1">
                <a:latin typeface="D3 Streetism" panose="020B0600000000000000" pitchFamily="34" charset="0"/>
              </a:rPr>
              <a:t>menit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untuk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membuat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karya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5 </a:t>
            </a:r>
            <a:r>
              <a:rPr lang="en-US" sz="2400" dirty="0" err="1">
                <a:latin typeface="D3 Streetism" panose="020B0600000000000000" pitchFamily="34" charset="0"/>
              </a:rPr>
              <a:t>menit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untuk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membereskan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peralatan</a:t>
            </a:r>
            <a:r>
              <a:rPr lang="id-ID" sz="2400" dirty="0">
                <a:latin typeface="D3 Streetism" panose="020B0600000000000000" pitchFamily="34" charset="0"/>
              </a:rPr>
              <a:t>. Tidak ada estimasi waktu tambahan.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Karakter yang dibuat memiliki unsur yang disesuaikan dengan tema Japanzuki Show 14 yaitu </a:t>
            </a:r>
            <a:r>
              <a:rPr lang="id-ID" sz="2400" b="1" i="1" dirty="0">
                <a:latin typeface="D3 Streetism" panose="020B0600000000000000" pitchFamily="34" charset="0"/>
              </a:rPr>
              <a:t>Ruang Angkasa : Menggapai Mimpi (Uchuu: Yume wo Mezasu)</a:t>
            </a:r>
            <a:r>
              <a:rPr lang="id-ID" sz="2400" dirty="0">
                <a:latin typeface="D3 Streetism" panose="020B0600000000000000" pitchFamily="34" charset="0"/>
              </a:rPr>
              <a:t> baik itu karakter manusia, planet atau benda mati lainnya. Diharapkan</a:t>
            </a:r>
            <a:r>
              <a:rPr lang="id-ID" sz="2400" b="1" dirty="0">
                <a:latin typeface="D3 Streetism" panose="020B0600000000000000" pitchFamily="34" charset="0"/>
              </a:rPr>
              <a:t> peserta menggambar sebuah </a:t>
            </a:r>
            <a:r>
              <a:rPr lang="id-ID" sz="2400" b="1" i="1" dirty="0">
                <a:latin typeface="D3 Streetism" panose="020B0600000000000000" pitchFamily="34" charset="0"/>
              </a:rPr>
              <a:t>design character</a:t>
            </a:r>
            <a:r>
              <a:rPr lang="id-ID" sz="2400" b="1" dirty="0">
                <a:latin typeface="D3 Streetism" panose="020B0600000000000000" pitchFamily="34" charset="0"/>
              </a:rPr>
              <a:t>, bukan ilustrasi.</a:t>
            </a:r>
            <a:endParaRPr lang="en-US" sz="2400" dirty="0">
              <a:latin typeface="D3 Streetism" panose="020B0600000000000000" pitchFamily="34" charset="0"/>
            </a:endParaRPr>
          </a:p>
          <a:p>
            <a:pPr algn="just"/>
            <a:endParaRPr lang="en-US" sz="2400" dirty="0">
              <a:latin typeface="D3 Streetism" panose="020B0600000000000000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412941" cy="6737350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>
                <a:latin typeface="D3 Streetism" panose="020B0600000000000000" pitchFamily="34" charset="0"/>
              </a:rPr>
              <a:t>Karakter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dibuat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b="1" i="1" dirty="0">
                <a:latin typeface="D3 Streetism" panose="020B0600000000000000" pitchFamily="34" charset="0"/>
              </a:rPr>
              <a:t>full body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dengan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tampak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depan</a:t>
            </a:r>
            <a:r>
              <a:rPr lang="en-US" sz="2400" dirty="0">
                <a:latin typeface="D3 Streetism" panose="020B0600000000000000" pitchFamily="34" charset="0"/>
              </a:rPr>
              <a:t>, </a:t>
            </a:r>
            <a:r>
              <a:rPr lang="en-US" sz="2400" dirty="0" err="1">
                <a:latin typeface="D3 Streetism" panose="020B0600000000000000" pitchFamily="34" charset="0"/>
              </a:rPr>
              <a:t>samping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belakang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Peserta menambahkan informasi singkat mengenai karakter yang dibuat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hasil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karya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id-ID" sz="2400" dirty="0">
                <a:latin typeface="D3 Streetism" panose="020B0600000000000000" pitchFamily="34" charset="0"/>
              </a:rPr>
              <a:t>tersebut.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Karya yang dibuat </a:t>
            </a:r>
            <a:r>
              <a:rPr lang="id-ID" sz="2400" b="1" dirty="0">
                <a:latin typeface="D3 Streetism" panose="020B0600000000000000" pitchFamily="34" charset="0"/>
              </a:rPr>
              <a:t>harus original, tidak diberi warna, dan belum pernah dipublikasikan sebelumnya.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Peserta cukup mencantumkan nomor peserta di pojok kanan atas pada hasil karya yang telah dibuat. Tidak perlu mencantumkan nama peserta dan nama sekolah.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wajib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menjaga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ketertiban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kebersihan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algn="just"/>
            <a:r>
              <a:rPr lang="id-ID" sz="2400" dirty="0">
                <a:latin typeface="D3 Streetism" panose="020B0600000000000000" pitchFamily="34" charset="0"/>
              </a:rPr>
              <a:t>Hasil karya yang sudah dikumpulkan akan menjadi milik panitia Japanzuki Show 1</a:t>
            </a:r>
            <a:r>
              <a:rPr lang="en-US" sz="2400" dirty="0">
                <a:latin typeface="D3 Streetism" panose="020B0600000000000000" pitchFamily="34" charset="0"/>
              </a:rPr>
              <a:t>4.</a:t>
            </a:r>
          </a:p>
          <a:p>
            <a:pPr lvl="0" algn="just"/>
            <a:endParaRPr lang="en-US" sz="2400" dirty="0">
              <a:latin typeface="D3 Streetism" panose="020B0600000000000000" pitchFamily="34" charset="0"/>
            </a:endParaRPr>
          </a:p>
          <a:p>
            <a:pPr algn="just"/>
            <a:endParaRPr lang="en-US" sz="2400" dirty="0">
              <a:latin typeface="D3 Streetism" panose="020B0600000000000000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555163" cy="6858000"/>
          </a:xfrm>
        </p:spPr>
        <p:txBody>
          <a:bodyPr>
            <a:noAutofit/>
          </a:bodyPr>
          <a:lstStyle/>
          <a:p>
            <a:pPr lvl="0" algn="just"/>
            <a:r>
              <a:rPr lang="en-US" sz="2400" dirty="0" err="1">
                <a:latin typeface="D3 Streetism" panose="020B0600000000000000" pitchFamily="34" charset="0"/>
              </a:rPr>
              <a:t>Aspek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penilaian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karya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adalah</a:t>
            </a:r>
            <a:r>
              <a:rPr lang="en-US" sz="2400" dirty="0">
                <a:latin typeface="D3 Streetism" panose="020B0600000000000000" pitchFamily="34" charset="0"/>
              </a:rPr>
              <a:t>:</a:t>
            </a:r>
          </a:p>
          <a:p>
            <a:pPr lvl="0" indent="6350" algn="just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D3 Streetism" panose="020B0600000000000000" pitchFamily="34" charset="0"/>
              </a:rPr>
              <a:t>Orisinalitas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karya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indent="6350" algn="just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D3 Streetism" panose="020B0600000000000000" pitchFamily="34" charset="0"/>
              </a:rPr>
              <a:t>Kesesuaian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karakter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dengan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tema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indent="6350" algn="just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D3 Streetism" panose="020B0600000000000000" pitchFamily="34" charset="0"/>
              </a:rPr>
              <a:t>Keunikan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karakter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indent="6350" algn="just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D3 Streetism" panose="020B0600000000000000" pitchFamily="34" charset="0"/>
              </a:rPr>
              <a:t>Keindahan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kerapihan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indent="6350" algn="just">
              <a:buFont typeface="Wingdings" panose="05000000000000000000" pitchFamily="2" charset="2"/>
              <a:buChar char="q"/>
            </a:pPr>
            <a:r>
              <a:rPr lang="en-US" sz="2400" dirty="0" err="1">
                <a:latin typeface="D3 Streetism" panose="020B0600000000000000" pitchFamily="34" charset="0"/>
              </a:rPr>
              <a:t>Penyampaian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pesan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dari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gambar</a:t>
            </a:r>
            <a:endParaRPr lang="en-US" sz="2400" dirty="0">
              <a:latin typeface="D3 Streetism" panose="020B0600000000000000" pitchFamily="34" charset="0"/>
            </a:endParaRPr>
          </a:p>
          <a:p>
            <a:pPr lvl="0" algn="just"/>
            <a:r>
              <a:rPr lang="id-ID" sz="2400" dirty="0">
                <a:latin typeface="D3 Streetism" panose="020B0600000000000000" pitchFamily="34" charset="0"/>
              </a:rPr>
              <a:t>Penilaian dewan juri berikut hasil perlombaan adalah sah dan tidak dapat diganggu gugat.</a:t>
            </a:r>
            <a:endParaRPr lang="en-US" sz="2400" dirty="0">
              <a:latin typeface="D3 Streetism" panose="020B0600000000000000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6012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D3 Streetism" panose="020B0600000000000000" pitchFamily="34" charset="0"/>
              </a:rPr>
              <a:t>TEKNIS PELAKSANAAN LOMBA</a:t>
            </a:r>
            <a:endParaRPr lang="en-US" sz="3200" dirty="0">
              <a:solidFill>
                <a:schemeClr val="accent1">
                  <a:lumMod val="75000"/>
                </a:schemeClr>
              </a:solidFill>
              <a:latin typeface="D3 Streetism" panose="020B0600000000000000" pitchFamily="34" charset="0"/>
            </a:endParaRPr>
          </a:p>
          <a:p>
            <a:pPr marL="228600" lvl="3" algn="just"/>
            <a:r>
              <a:rPr lang="id-ID" sz="2400" dirty="0">
                <a:latin typeface="D3 Streetism" panose="020B0600000000000000" pitchFamily="34" charset="0"/>
              </a:rPr>
              <a:t>Peserta wajib melakukan daftar ulang di stand Lomba Design Character pada tanggal </a:t>
            </a:r>
            <a:r>
              <a:rPr lang="en-US" sz="2400" dirty="0">
                <a:latin typeface="D3 Streetism" panose="020B0600000000000000" pitchFamily="34" charset="0"/>
              </a:rPr>
              <a:t>06 April 2019  </a:t>
            </a:r>
            <a:r>
              <a:rPr lang="en-US" sz="2400" dirty="0" err="1">
                <a:latin typeface="D3 Streetism" panose="020B0600000000000000" pitchFamily="34" charset="0"/>
              </a:rPr>
              <a:t>pukul</a:t>
            </a:r>
            <a:r>
              <a:rPr lang="en-US" sz="2400" dirty="0">
                <a:latin typeface="D3 Streetism" panose="020B0600000000000000" pitchFamily="34" charset="0"/>
              </a:rPr>
              <a:t> 07:00 WIB</a:t>
            </a:r>
            <a:r>
              <a:rPr lang="id-ID" sz="2400" dirty="0">
                <a:latin typeface="D3 Streetism" panose="020B0600000000000000" pitchFamily="34" charset="0"/>
              </a:rPr>
              <a:t>, sebelum lomba berlangsung.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228600" lvl="3" algn="just"/>
            <a:r>
              <a:rPr lang="en-US" sz="2400" dirty="0" err="1">
                <a:latin typeface="D3 Streetism" panose="020B0600000000000000" pitchFamily="34" charset="0"/>
              </a:rPr>
              <a:t>Perlombaan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dimulai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pukul</a:t>
            </a:r>
            <a:r>
              <a:rPr lang="en-US" sz="2400" dirty="0">
                <a:latin typeface="D3 Streetism" panose="020B0600000000000000" pitchFamily="34" charset="0"/>
              </a:rPr>
              <a:t> 09:00 WIB.</a:t>
            </a:r>
          </a:p>
          <a:p>
            <a:pPr marL="228600" lvl="3" algn="just"/>
            <a:r>
              <a:rPr lang="id-ID" sz="2400" dirty="0">
                <a:latin typeface="D3 Streetism" panose="020B0600000000000000" pitchFamily="34" charset="0"/>
              </a:rPr>
              <a:t>Peserta hadir selambat-lambatnya 20 menit sebelum perlombaan dimulai. Apabila peserta terlambat datang, diperbolehkan mengikuti perlombaan namun tidak diberi tambahan waktu.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228600" lvl="3" algn="just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memasuki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ruangan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tanpa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didampingi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oleh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pihak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manapun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kecuali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panitia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marL="228600" lvl="3" algn="just"/>
            <a:r>
              <a:rPr lang="id-ID" sz="2400" dirty="0">
                <a:latin typeface="D3 Streetism" panose="020B0600000000000000" pitchFamily="34" charset="0"/>
              </a:rPr>
              <a:t>Perlombaan berlangsung selama 150 menit</a:t>
            </a:r>
            <a:r>
              <a:rPr lang="en-US" sz="2400" dirty="0">
                <a:latin typeface="D3 Streetism" panose="020B0600000000000000" pitchFamily="34" charset="0"/>
              </a:rPr>
              <a:t>, 5 </a:t>
            </a:r>
            <a:r>
              <a:rPr lang="en-US" sz="2400" dirty="0" err="1">
                <a:latin typeface="D3 Streetism" panose="020B0600000000000000" pitchFamily="34" charset="0"/>
              </a:rPr>
              <a:t>menit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untuk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persiapan</a:t>
            </a:r>
            <a:r>
              <a:rPr lang="en-US" sz="2400" dirty="0">
                <a:latin typeface="D3 Streetism" panose="020B0600000000000000" pitchFamily="34" charset="0"/>
              </a:rPr>
              <a:t>, 140 </a:t>
            </a:r>
            <a:r>
              <a:rPr lang="en-US" sz="2400" dirty="0" err="1">
                <a:latin typeface="D3 Streetism" panose="020B0600000000000000" pitchFamily="34" charset="0"/>
              </a:rPr>
              <a:t>menit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untuk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membuat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karya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5 </a:t>
            </a:r>
            <a:r>
              <a:rPr lang="en-US" sz="2400" dirty="0" err="1">
                <a:latin typeface="D3 Streetism" panose="020B0600000000000000" pitchFamily="34" charset="0"/>
              </a:rPr>
              <a:t>menit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untuk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membereskan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peralatan</a:t>
            </a:r>
            <a:r>
              <a:rPr lang="id-ID" sz="2400" dirty="0">
                <a:latin typeface="D3 Streetism" panose="020B0600000000000000" pitchFamily="34" charset="0"/>
              </a:rPr>
              <a:t>. Tidak ada estimasi waktu tambahan.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228600" indent="-228600" algn="just"/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3"/>
          <p:cNvSpPr>
            <a:spLocks noGrp="1"/>
          </p:cNvSpPr>
          <p:nvPr>
            <p:ph idx="4294967295"/>
          </p:nvPr>
        </p:nvSpPr>
        <p:spPr>
          <a:xfrm>
            <a:off x="0" y="0"/>
            <a:ext cx="9654988" cy="6857999"/>
          </a:xfrm>
        </p:spPr>
        <p:txBody>
          <a:bodyPr>
            <a:noAutofit/>
          </a:bodyPr>
          <a:lstStyle/>
          <a:p>
            <a:pPr marL="228600" lvl="3" algn="just"/>
            <a:r>
              <a:rPr lang="id-ID" sz="2400" dirty="0">
                <a:latin typeface="D3 Streetism" panose="020B0600000000000000" pitchFamily="34" charset="0"/>
              </a:rPr>
              <a:t>Setiap peserta wajib membawa peralatan penunjang pembuatan karya lainnya, (meja lipat, papan dada, pensil, penggaris, dan lan-lain). </a:t>
            </a:r>
            <a:r>
              <a:rPr lang="en-US" sz="2400" b="1" dirty="0" err="1">
                <a:latin typeface="D3 Streetism" panose="020B0600000000000000" pitchFamily="34" charset="0"/>
              </a:rPr>
              <a:t>Panitia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hanya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akan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menyediakan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satu</a:t>
            </a:r>
            <a:r>
              <a:rPr lang="en-US" sz="2400" b="1" dirty="0">
                <a:latin typeface="D3 Streetism" panose="020B0600000000000000" pitchFamily="34" charset="0"/>
              </a:rPr>
              <a:t> </a:t>
            </a:r>
            <a:r>
              <a:rPr lang="en-US" sz="2400" b="1" dirty="0" err="1">
                <a:latin typeface="D3 Streetism" panose="020B0600000000000000" pitchFamily="34" charset="0"/>
              </a:rPr>
              <a:t>lembar</a:t>
            </a:r>
            <a:r>
              <a:rPr lang="en-US" sz="2400" b="1" dirty="0">
                <a:latin typeface="D3 Streetism" panose="020B0600000000000000" pitchFamily="34" charset="0"/>
              </a:rPr>
              <a:t> k</a:t>
            </a:r>
            <a:r>
              <a:rPr lang="id-ID" sz="2400" b="1" dirty="0">
                <a:latin typeface="D3 Streetism" panose="020B0600000000000000" pitchFamily="34" charset="0"/>
              </a:rPr>
              <a:t>ertas A3</a:t>
            </a:r>
            <a:r>
              <a:rPr lang="en-US" sz="2400" dirty="0">
                <a:latin typeface="D3 Streetism" panose="020B0600000000000000" pitchFamily="34" charset="0"/>
              </a:rPr>
              <a:t>. </a:t>
            </a:r>
          </a:p>
          <a:p>
            <a:pPr marL="228600" lvl="3" algn="just"/>
            <a:r>
              <a:rPr lang="id-ID" sz="2400" dirty="0">
                <a:latin typeface="D3 Streetism" panose="020B0600000000000000" pitchFamily="34" charset="0"/>
              </a:rPr>
              <a:t>Karakter yang dibuat memiliki unsur yang disesuaikan dengan tema Japanzuki Show 14 yaitu </a:t>
            </a:r>
            <a:r>
              <a:rPr lang="id-ID" sz="2400" b="1" i="1" dirty="0">
                <a:latin typeface="D3 Streetism" panose="020B0600000000000000" pitchFamily="34" charset="0"/>
              </a:rPr>
              <a:t>Ruang Angkasa : Menggapai Mimpi (Uchuu: Yume wo Mezasu)</a:t>
            </a:r>
            <a:r>
              <a:rPr lang="id-ID" sz="2400" dirty="0">
                <a:latin typeface="D3 Streetism" panose="020B0600000000000000" pitchFamily="34" charset="0"/>
              </a:rPr>
              <a:t> baik itu karakter manusia, planet atau benda mati lainnya. Diharapkan</a:t>
            </a:r>
            <a:r>
              <a:rPr lang="id-ID" sz="2400" b="1" dirty="0">
                <a:latin typeface="D3 Streetism" panose="020B0600000000000000" pitchFamily="34" charset="0"/>
              </a:rPr>
              <a:t> peserta menggambar sebuah </a:t>
            </a:r>
            <a:r>
              <a:rPr lang="id-ID" sz="2400" b="1" i="1" dirty="0">
                <a:latin typeface="D3 Streetism" panose="020B0600000000000000" pitchFamily="34" charset="0"/>
              </a:rPr>
              <a:t>design character</a:t>
            </a:r>
            <a:r>
              <a:rPr lang="id-ID" sz="2400" b="1" dirty="0">
                <a:latin typeface="D3 Streetism" panose="020B0600000000000000" pitchFamily="34" charset="0"/>
              </a:rPr>
              <a:t>, bukan ilustrasi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228600" lvl="3" algn="just"/>
            <a:r>
              <a:rPr lang="en-US" sz="2400" dirty="0" err="1">
                <a:latin typeface="D3 Streetism" panose="020B0600000000000000" pitchFamily="34" charset="0"/>
              </a:rPr>
              <a:t>Karakter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dibuat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b="1" i="1" dirty="0">
                <a:latin typeface="D3 Streetism" panose="020B0600000000000000" pitchFamily="34" charset="0"/>
              </a:rPr>
              <a:t>full body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dengan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tampak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depan</a:t>
            </a:r>
            <a:r>
              <a:rPr lang="en-US" sz="2400" dirty="0">
                <a:latin typeface="D3 Streetism" panose="020B0600000000000000" pitchFamily="34" charset="0"/>
              </a:rPr>
              <a:t>, </a:t>
            </a:r>
            <a:r>
              <a:rPr lang="en-US" sz="2400" dirty="0" err="1">
                <a:latin typeface="D3 Streetism" panose="020B0600000000000000" pitchFamily="34" charset="0"/>
              </a:rPr>
              <a:t>samping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belakang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marL="228600" lvl="3" algn="just"/>
            <a:r>
              <a:rPr lang="id-ID" sz="2400" dirty="0">
                <a:latin typeface="D3 Streetism" panose="020B0600000000000000" pitchFamily="34" charset="0"/>
              </a:rPr>
              <a:t>Peserta menambahkan informasi singkat mengenai karakter yang dibuat </a:t>
            </a:r>
            <a:r>
              <a:rPr lang="en-US" sz="2400" dirty="0" err="1">
                <a:latin typeface="D3 Streetism" panose="020B0600000000000000" pitchFamily="34" charset="0"/>
              </a:rPr>
              <a:t>pada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hasil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karya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id-ID" sz="2400" dirty="0">
                <a:latin typeface="D3 Streetism" panose="020B0600000000000000" pitchFamily="34" charset="0"/>
              </a:rPr>
              <a:t>tersebut.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228600" lvl="3" algn="just"/>
            <a:endParaRPr lang="en-US" sz="2400" dirty="0">
              <a:latin typeface="D3 Streetism" panose="020B0600000000000000" pitchFamily="34" charset="0"/>
            </a:endParaRPr>
          </a:p>
          <a:p>
            <a:pPr marL="228600" indent="-228600" algn="just"/>
            <a:endParaRPr lang="en-US" sz="2400" dirty="0">
              <a:latin typeface="D3 Streetism" panose="020B0600000000000000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453282" cy="6858000"/>
          </a:xfrm>
        </p:spPr>
        <p:txBody>
          <a:bodyPr>
            <a:noAutofit/>
          </a:bodyPr>
          <a:lstStyle/>
          <a:p>
            <a:pPr marL="342900" lvl="3" indent="-342900"/>
            <a:r>
              <a:rPr lang="id-ID" sz="2400" dirty="0">
                <a:latin typeface="D3 Streetism" panose="020B0600000000000000" pitchFamily="34" charset="0"/>
              </a:rPr>
              <a:t>Karya yang dibuat </a:t>
            </a:r>
            <a:r>
              <a:rPr lang="id-ID" sz="2400" b="1" dirty="0">
                <a:latin typeface="D3 Streetism" panose="020B0600000000000000" pitchFamily="34" charset="0"/>
              </a:rPr>
              <a:t>harus original, tidak diberi warna, dan belum pernah dipublikasikan sebelumnya.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342900" lvl="3" indent="-342900"/>
            <a:r>
              <a:rPr lang="id-ID" sz="2400" dirty="0">
                <a:latin typeface="D3 Streetism" panose="020B0600000000000000" pitchFamily="34" charset="0"/>
              </a:rPr>
              <a:t>Peserta cukup mencantumkan nomor peserta di pojok kanan atas pada hasil karya yang telah dibuat. Tidak perlu mencantumkan nama peserta dan nama sekolah.</a:t>
            </a:r>
            <a:endParaRPr lang="en-US" sz="2400" dirty="0">
              <a:latin typeface="D3 Streetism" panose="020B0600000000000000" pitchFamily="34" charset="0"/>
            </a:endParaRPr>
          </a:p>
          <a:p>
            <a:pPr marL="342900" lvl="3" indent="-342900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wajib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menjaga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ketertiban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kebersihan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marL="342900" lvl="3" indent="-342900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meninggalkan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ruangan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sesuai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waktu</a:t>
            </a:r>
            <a:r>
              <a:rPr lang="en-US" sz="2400" dirty="0">
                <a:latin typeface="D3 Streetism" panose="020B0600000000000000" pitchFamily="34" charset="0"/>
              </a:rPr>
              <a:t> yang </a:t>
            </a:r>
            <a:r>
              <a:rPr lang="en-US" sz="2400" dirty="0" err="1">
                <a:latin typeface="D3 Streetism" panose="020B0600000000000000" pitchFamily="34" charset="0"/>
              </a:rPr>
              <a:t>telah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ditentukan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oleh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panitia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marL="342900" lvl="3" indent="-342900"/>
            <a:r>
              <a:rPr lang="en-US" sz="2400" dirty="0" err="1">
                <a:latin typeface="D3 Streetism" panose="020B0600000000000000" pitchFamily="34" charset="0"/>
              </a:rPr>
              <a:t>Peserta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akan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diberikan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konsumsi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saat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meninggalkan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ruangan</a:t>
            </a:r>
            <a:r>
              <a:rPr lang="en-US" sz="2400" dirty="0">
                <a:latin typeface="D3 Streetism" panose="020B0600000000000000" pitchFamily="34" charset="0"/>
              </a:rPr>
              <a:t> </a:t>
            </a:r>
            <a:r>
              <a:rPr lang="en-US" sz="2400" dirty="0" err="1">
                <a:latin typeface="D3 Streetism" panose="020B0600000000000000" pitchFamily="34" charset="0"/>
              </a:rPr>
              <a:t>lomba</a:t>
            </a:r>
            <a:r>
              <a:rPr lang="en-US" sz="2400" dirty="0">
                <a:latin typeface="D3 Streetism" panose="020B0600000000000000" pitchFamily="34" charset="0"/>
              </a:rPr>
              <a:t>.</a:t>
            </a:r>
          </a:p>
          <a:p>
            <a:pPr marL="0" indent="0">
              <a:buNone/>
            </a:pPr>
            <a:endParaRPr lang="en-US" sz="2400" b="1" dirty="0">
              <a:latin typeface="D3 Streetism" panose="020B0600000000000000" pitchFamily="34" charset="0"/>
            </a:endParaRPr>
          </a:p>
          <a:p>
            <a:pPr algn="r" defTabSz="436563">
              <a:buFont typeface="Wingdings" panose="05000000000000000000" pitchFamily="2" charset="2"/>
              <a:buChar char="q"/>
            </a:pPr>
            <a:r>
              <a:rPr lang="id-ID" sz="2800" b="1" dirty="0">
                <a:latin typeface="D3 Streetism" panose="020B0600000000000000" pitchFamily="34" charset="0"/>
              </a:rPr>
              <a:t>CP		: </a:t>
            </a:r>
            <a:r>
              <a:rPr lang="en-US" sz="2800" b="1" dirty="0">
                <a:latin typeface="D3 Streetism" panose="020B0600000000000000" pitchFamily="34" charset="0"/>
              </a:rPr>
              <a:t>Mia </a:t>
            </a:r>
            <a:r>
              <a:rPr lang="en-US" sz="2800" b="1" dirty="0" err="1">
                <a:latin typeface="D3 Streetism" panose="020B0600000000000000" pitchFamily="34" charset="0"/>
              </a:rPr>
              <a:t>Rosmalia</a:t>
            </a:r>
            <a:r>
              <a:rPr lang="en-US" sz="2800" b="1" dirty="0">
                <a:latin typeface="D3 Streetism" panose="020B0600000000000000" pitchFamily="34" charset="0"/>
              </a:rPr>
              <a:t> </a:t>
            </a:r>
            <a:endParaRPr lang="en-US" sz="2800" dirty="0">
              <a:latin typeface="D3 Streetism" panose="020B0600000000000000" pitchFamily="34" charset="0"/>
            </a:endParaRPr>
          </a:p>
          <a:p>
            <a:pPr algn="r" defTabSz="396875">
              <a:buFont typeface="Wingdings" panose="05000000000000000000" pitchFamily="2" charset="2"/>
              <a:buChar char="q"/>
            </a:pPr>
            <a:r>
              <a:rPr lang="en-US" sz="2800" b="1" dirty="0">
                <a:latin typeface="D3 Streetism" panose="020B0600000000000000" pitchFamily="34" charset="0"/>
              </a:rPr>
              <a:t>WA	</a:t>
            </a:r>
            <a:r>
              <a:rPr lang="en-US" sz="2400" b="1" dirty="0">
                <a:latin typeface="D3 Streetism" panose="020B0600000000000000" pitchFamily="34" charset="0"/>
              </a:rPr>
              <a:t>: </a:t>
            </a:r>
            <a:r>
              <a:rPr lang="en-US" sz="2800" b="1" dirty="0">
                <a:latin typeface="D3 Streetism" panose="020B0600000000000000" pitchFamily="34" charset="0"/>
              </a:rPr>
              <a:t>085871332060</a:t>
            </a:r>
            <a:endParaRPr lang="en-US" sz="2800" dirty="0">
              <a:latin typeface="D3 Streetism" panose="020B0600000000000000" pitchFamily="34" charset="0"/>
            </a:endParaRPr>
          </a:p>
          <a:p>
            <a:pPr algn="r" defTabSz="396875">
              <a:buFont typeface="Wingdings" panose="05000000000000000000" pitchFamily="2" charset="2"/>
              <a:buChar char="q"/>
            </a:pPr>
            <a:r>
              <a:rPr lang="en-US" sz="2800" b="1" dirty="0">
                <a:latin typeface="D3 Streetism" panose="020B0600000000000000" pitchFamily="34" charset="0"/>
              </a:rPr>
              <a:t>ID LINE	: </a:t>
            </a:r>
            <a:r>
              <a:rPr lang="en-US" sz="2800" b="1" dirty="0" err="1">
                <a:latin typeface="D3 Streetism" panose="020B0600000000000000" pitchFamily="34" charset="0"/>
              </a:rPr>
              <a:t>m_rosmalia</a:t>
            </a:r>
            <a:endParaRPr lang="en-US" sz="2800" dirty="0">
              <a:latin typeface="D3 Streetism" panose="020B0600000000000000" pitchFamily="34" charset="0"/>
            </a:endParaRPr>
          </a:p>
          <a:p>
            <a:pPr defTabSz="396875"/>
            <a:endParaRPr lang="en-US" sz="2400" dirty="0">
              <a:latin typeface="D3 Streetism" panose="020B0600000000000000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756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TECHNICAL MEETING DESIGN CHARACTER SMA  JAPANZUKI SHOW 14</vt:lpstr>
      <vt:lpstr>SYARAT DAN KETENTUAN LOMBA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MEETING DESIGN CHARACTER SMA  JAPANZUKI SHOW 14</dc:title>
  <dc:creator>Windows User</dc:creator>
  <cp:lastModifiedBy>melatyainan98@gmail.com</cp:lastModifiedBy>
  <cp:revision>3</cp:revision>
  <dcterms:created xsi:type="dcterms:W3CDTF">2019-03-24T23:37:33Z</dcterms:created>
  <dcterms:modified xsi:type="dcterms:W3CDTF">2019-03-30T14:56:35Z</dcterms:modified>
</cp:coreProperties>
</file>