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0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277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955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8439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4149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4768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1481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5133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326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367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605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414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414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047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061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7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77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235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EA2266-CB5D-49CE-929C-9EDE8056DEFD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F5BDFE1-B005-4530-AD99-55FB7BBA73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6133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c3UBDZBWLONDq5cw5N-V6BW2Z_slczzuWSSM2sxtz913OoRg/viewform?usp=sf_link" TargetMode="Externa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8062664" cy="1470025"/>
          </a:xfrm>
        </p:spPr>
        <p:txBody>
          <a:bodyPr/>
          <a:lstStyle/>
          <a:p>
            <a:r>
              <a:rPr lang="en-US" b="1" dirty="0"/>
              <a:t>TECHNICAL MEETING Kanji Contest </a:t>
            </a:r>
            <a:r>
              <a:rPr lang="en-US" b="1" dirty="0" err="1"/>
              <a:t>Japanzuki</a:t>
            </a:r>
            <a:r>
              <a:rPr lang="en-US" b="1" dirty="0"/>
              <a:t> Show 14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507730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772400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TERIMA KASIH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518216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CP: </a:t>
            </a:r>
            <a:r>
              <a:rPr lang="en-US" dirty="0" err="1"/>
              <a:t>Dewi</a:t>
            </a:r>
            <a:endParaRPr lang="en-US" dirty="0"/>
          </a:p>
          <a:p>
            <a:r>
              <a:rPr lang="en-US" dirty="0" err="1"/>
              <a:t>WhatsApp</a:t>
            </a:r>
            <a:r>
              <a:rPr lang="en-US" dirty="0"/>
              <a:t>/Line 089512317012/</a:t>
            </a:r>
            <a:r>
              <a:rPr lang="en-US" dirty="0" err="1"/>
              <a:t>yulianaaad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1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571184" cy="994122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/>
              <a:t>SYARAT </a:t>
            </a:r>
            <a:r>
              <a:rPr lang="en-US" sz="3200" b="1" dirty="0"/>
              <a:t>&amp; </a:t>
            </a:r>
            <a:r>
              <a:rPr lang="id-ID" sz="3200" b="1" dirty="0"/>
              <a:t>KETENTUAN KANJI </a:t>
            </a:r>
            <a:r>
              <a:rPr lang="en-US" sz="3200" b="1" dirty="0"/>
              <a:t>contest</a:t>
            </a:r>
            <a:r>
              <a:rPr lang="id-ID" sz="3200" b="1" dirty="0"/>
              <a:t> JAPANZUKI SHOW 1</a:t>
            </a:r>
            <a:r>
              <a:rPr lang="en-US" sz="3200" b="1" dirty="0"/>
              <a:t>4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778"/>
            <a:ext cx="8363272" cy="519856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 err="1"/>
              <a:t>Syarat</a:t>
            </a:r>
            <a:r>
              <a:rPr lang="en-US" sz="3200" b="1" dirty="0"/>
              <a:t>:</a:t>
            </a:r>
            <a:endParaRPr lang="id-ID" sz="2000" b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/>
              <a:t>Peserta adalah mahasiswa/i se-Jawa Barat yang pada tahun ajaran 2018/2019 tercatat sebagai mahasiswa/i di universitas masing-masing peserta.</a:t>
            </a:r>
            <a:endParaRPr lang="en-US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Negara Indonesia (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keturunan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universitas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mengirimkan</a:t>
            </a:r>
            <a:r>
              <a:rPr lang="en-US" sz="2000" dirty="0"/>
              <a:t> </a:t>
            </a:r>
            <a:r>
              <a:rPr lang="en-US" sz="2000" dirty="0" err="1"/>
              <a:t>delegasi</a:t>
            </a:r>
            <a:r>
              <a:rPr lang="en-US" sz="2000" dirty="0"/>
              <a:t> </a:t>
            </a:r>
            <a:r>
              <a:rPr lang="en-US" sz="2000" dirty="0" err="1"/>
              <a:t>maksimal</a:t>
            </a:r>
            <a:r>
              <a:rPr lang="en-US" sz="2000" dirty="0"/>
              <a:t> 3 orang </a:t>
            </a:r>
            <a:r>
              <a:rPr lang="en-US" sz="2000" dirty="0" err="1"/>
              <a:t>untuk</a:t>
            </a:r>
            <a:r>
              <a:rPr lang="en-US" sz="2000" dirty="0"/>
              <a:t> Kanji Contest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mendaftar</a:t>
            </a:r>
            <a:r>
              <a:rPr lang="en-US" sz="2000" dirty="0"/>
              <a:t> di </a:t>
            </a:r>
            <a:r>
              <a:rPr lang="en-US" sz="2000" dirty="0" err="1"/>
              <a:t>perlombaan</a:t>
            </a:r>
            <a:r>
              <a:rPr lang="en-US" sz="2000" dirty="0"/>
              <a:t> lain di Day 1 </a:t>
            </a:r>
            <a:r>
              <a:rPr lang="en-US" sz="2000" dirty="0" err="1"/>
              <a:t>Japanzuki</a:t>
            </a:r>
            <a:r>
              <a:rPr lang="en-US" sz="2000" dirty="0"/>
              <a:t> Show 14.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/>
              <a:t>Peserta wajib dari tingkat 1 atau 2.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i="1" dirty="0"/>
              <a:t>Technical </a:t>
            </a:r>
            <a:r>
              <a:rPr lang="en-US" sz="2000" i="1" dirty="0"/>
              <a:t>m</a:t>
            </a:r>
            <a:r>
              <a:rPr lang="id-ID" sz="2000" i="1" dirty="0"/>
              <a:t>eeting </a:t>
            </a:r>
            <a:r>
              <a:rPr lang="id-ID" sz="2000" dirty="0"/>
              <a:t>dilaksanakan pada tanggal 30 Maret 2019.</a:t>
            </a:r>
            <a:endParaRPr lang="en-US" sz="2000" dirty="0"/>
          </a:p>
          <a:p>
            <a:pPr marL="0" indent="0" algn="just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63335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80920" cy="5328592"/>
          </a:xfrm>
        </p:spPr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eriod" startAt="6"/>
            </a:pPr>
            <a:r>
              <a:rPr lang="id-ID" sz="2000" dirty="0"/>
              <a:t>Kuota peserta untuk Kanji Contest adalah 50 orang. Apabila kuota penuh, maka pendaftaran akan ditutup.</a:t>
            </a:r>
            <a:endParaRPr lang="en-US" sz="2000" dirty="0"/>
          </a:p>
          <a:p>
            <a:pPr marL="342900" lvl="0" indent="-342900" algn="just">
              <a:buFont typeface="+mj-lt"/>
              <a:buAutoNum type="arabicPeriod" startAt="6"/>
            </a:pPr>
            <a:r>
              <a:rPr lang="id-ID" sz="2000" dirty="0"/>
              <a:t>Biaya pendaftaran sebesar Rp 45.000,00/orang</a:t>
            </a:r>
            <a:r>
              <a:rPr lang="en-US" sz="2000" dirty="0"/>
              <a:t>.</a:t>
            </a:r>
          </a:p>
          <a:p>
            <a:pPr marL="342900" lvl="0" indent="-342900" algn="just">
              <a:buFont typeface="+mj-lt"/>
              <a:buAutoNum type="arabicPeriod" startAt="6"/>
            </a:pPr>
            <a:r>
              <a:rPr lang="en-US" sz="2000" dirty="0" err="1"/>
              <a:t>Pembayaran</a:t>
            </a:r>
            <a:r>
              <a:rPr lang="en-US" sz="2000" dirty="0"/>
              <a:t> </a:t>
            </a:r>
            <a:r>
              <a:rPr lang="en-US" sz="2000" dirty="0" err="1"/>
              <a:t>pendaftaran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perlombaan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dibayar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transfer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no.rekening</a:t>
            </a:r>
            <a:r>
              <a:rPr lang="en-US" sz="2000" dirty="0"/>
              <a:t> BNI 0446580709  a/n </a:t>
            </a:r>
            <a:r>
              <a:rPr lang="en-US" sz="2000" dirty="0" err="1"/>
              <a:t>Melaty</a:t>
            </a:r>
            <a:r>
              <a:rPr lang="en-US" sz="2000" dirty="0"/>
              <a:t> </a:t>
            </a:r>
            <a:r>
              <a:rPr lang="en-US" sz="2000" dirty="0" err="1"/>
              <a:t>Ainan</a:t>
            </a:r>
            <a:r>
              <a:rPr lang="en-US" sz="2000" dirty="0"/>
              <a:t> </a:t>
            </a:r>
            <a:r>
              <a:rPr lang="en-US" sz="2000" dirty="0" err="1"/>
              <a:t>Zahira</a:t>
            </a:r>
            <a:r>
              <a:rPr lang="en-US" sz="2000" dirty="0"/>
              <a:t>,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membayar</a:t>
            </a:r>
            <a:r>
              <a:rPr lang="en-US" sz="2000" dirty="0"/>
              <a:t> </a:t>
            </a:r>
            <a:r>
              <a:rPr lang="en-US" sz="2000" dirty="0" err="1"/>
              <a:t>konfirmasi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CP (</a:t>
            </a:r>
            <a:r>
              <a:rPr lang="en-US" sz="2000" i="1" dirty="0"/>
              <a:t>Contact Person</a:t>
            </a:r>
            <a:r>
              <a:rPr lang="en-US" sz="2000" dirty="0"/>
              <a:t>) </a:t>
            </a:r>
            <a:r>
              <a:rPr lang="en-US" sz="2000" dirty="0" err="1"/>
              <a:t>lomba</a:t>
            </a:r>
            <a:r>
              <a:rPr lang="en-US" sz="2000" dirty="0"/>
              <a:t> yang </a:t>
            </a:r>
            <a:r>
              <a:rPr lang="en-US" sz="2000" dirty="0" err="1"/>
              <a:t>bersangkutan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mencantumkan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transfer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menuliskan</a:t>
            </a:r>
            <a:r>
              <a:rPr lang="en-US" sz="2000" dirty="0"/>
              <a:t> </a:t>
            </a:r>
            <a:r>
              <a:rPr lang="en-US" sz="2000" dirty="0" err="1"/>
              <a:t>cabang</a:t>
            </a:r>
            <a:r>
              <a:rPr lang="en-US" sz="2000" dirty="0"/>
              <a:t> </a:t>
            </a:r>
            <a:r>
              <a:rPr lang="en-US" sz="2000" dirty="0" err="1"/>
              <a:t>lomba</a:t>
            </a:r>
            <a:r>
              <a:rPr lang="en-US" sz="2000" dirty="0"/>
              <a:t> yang </a:t>
            </a:r>
            <a:r>
              <a:rPr lang="en-US" sz="2000" dirty="0" err="1"/>
              <a:t>diikuti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transfer.  </a:t>
            </a:r>
            <a:r>
              <a:rPr lang="en-US" sz="2000" dirty="0" err="1"/>
              <a:t>Pembayaran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i="1" dirty="0"/>
              <a:t>technical meeting</a:t>
            </a:r>
            <a:r>
              <a:rPr lang="en-US" sz="2000" dirty="0"/>
              <a:t> </a:t>
            </a:r>
            <a:r>
              <a:rPr lang="en-US" sz="2000" dirty="0" err="1"/>
              <a:t>tanggal</a:t>
            </a:r>
            <a:r>
              <a:rPr lang="en-US" sz="2000" dirty="0"/>
              <a:t> 30 </a:t>
            </a:r>
            <a:r>
              <a:rPr lang="en-US" sz="2000" dirty="0" err="1"/>
              <a:t>Maret</a:t>
            </a:r>
            <a:r>
              <a:rPr lang="en-US" sz="2000" dirty="0"/>
              <a:t> 2019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tunai</a:t>
            </a:r>
            <a:r>
              <a:rPr lang="en-US" sz="2000" dirty="0"/>
              <a:t> (</a:t>
            </a:r>
            <a:r>
              <a:rPr lang="en-US" sz="2000" i="1" dirty="0"/>
              <a:t>cash</a:t>
            </a:r>
            <a:r>
              <a:rPr lang="en-US" sz="2000" dirty="0"/>
              <a:t>).</a:t>
            </a:r>
          </a:p>
          <a:p>
            <a:pPr marL="342900" lvl="0" indent="-342900" algn="just">
              <a:buFont typeface="+mj-lt"/>
              <a:buAutoNum type="arabicPeriod" startAt="6"/>
            </a:pP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menghadiri</a:t>
            </a:r>
            <a:r>
              <a:rPr lang="en-US" sz="2000" dirty="0"/>
              <a:t> </a:t>
            </a:r>
            <a:r>
              <a:rPr lang="en-US" sz="2000" i="1" dirty="0"/>
              <a:t>technical meeting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tanggal</a:t>
            </a:r>
            <a:r>
              <a:rPr lang="en-US" sz="2000" dirty="0"/>
              <a:t> 30 </a:t>
            </a:r>
            <a:r>
              <a:rPr lang="en-US" sz="2000" dirty="0" err="1"/>
              <a:t>Maret</a:t>
            </a:r>
            <a:r>
              <a:rPr lang="en-US" sz="2000" dirty="0"/>
              <a:t> 2019.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berhalangan</a:t>
            </a:r>
            <a:r>
              <a:rPr lang="en-US" sz="2000" dirty="0"/>
              <a:t> </a:t>
            </a:r>
            <a:r>
              <a:rPr lang="en-US" sz="2000" dirty="0" err="1"/>
              <a:t>hadir</a:t>
            </a:r>
            <a:r>
              <a:rPr lang="en-US" sz="2000" dirty="0"/>
              <a:t>, </a:t>
            </a:r>
            <a:r>
              <a:rPr lang="en-US" sz="2000" dirty="0" err="1"/>
              <a:t>harap</a:t>
            </a:r>
            <a:r>
              <a:rPr lang="en-US" sz="2000" dirty="0"/>
              <a:t> </a:t>
            </a:r>
            <a:r>
              <a:rPr lang="en-US" sz="2000" dirty="0" err="1"/>
              <a:t>konfirmasi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lombanya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.</a:t>
            </a:r>
          </a:p>
          <a:p>
            <a:pPr marL="342900" lvl="0" indent="-342900" algn="just">
              <a:buFont typeface="+mj-lt"/>
              <a:buAutoNum type="arabicPeriod" startAt="6"/>
            </a:pPr>
            <a:r>
              <a:rPr lang="id-ID" sz="2000" dirty="0"/>
              <a:t>Untuk pendaftaran dapat diisi pada link berikut. </a:t>
            </a:r>
            <a:r>
              <a:rPr lang="id-ID" sz="2000" dirty="0">
                <a:hlinkClick r:id="rId2"/>
              </a:rPr>
              <a:t>https://docs.google.com/forms/d/e/1FAIpQLSc3UBDZBWLONDq5cw5N-V6BW2Z_slczzuWSSM2sxtz913OoRg/viewform?usp=sf_link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50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d-ID" sz="3500" b="1" dirty="0"/>
              <a:t>Ketentua</a:t>
            </a:r>
            <a:r>
              <a:rPr lang="en-US" sz="3500" b="1" dirty="0"/>
              <a:t>n:</a:t>
            </a:r>
            <a:endParaRPr lang="id-ID" sz="2200" dirty="0"/>
          </a:p>
          <a:p>
            <a:pPr marL="342900" lvl="0" indent="-342900" algn="just">
              <a:buFont typeface="+mj-lt"/>
              <a:buAutoNum type="arabicPeriod"/>
            </a:pPr>
            <a:r>
              <a:rPr lang="id-ID" sz="2200" dirty="0"/>
              <a:t>Peserta diwajibkan mengisi formulir pendaftaran pada </a:t>
            </a:r>
            <a:r>
              <a:rPr lang="id-ID" sz="2200" i="1" dirty="0"/>
              <a:t>google form</a:t>
            </a:r>
            <a:r>
              <a:rPr lang="id-ID" sz="2200" dirty="0"/>
              <a:t> yang telah disediakan.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d-ID" sz="2200" dirty="0"/>
              <a:t>Tidak diperbolehkan melakukan pergantian nama apabila sudah mendaftar di </a:t>
            </a:r>
            <a:r>
              <a:rPr lang="id-ID" sz="2200" i="1" dirty="0"/>
              <a:t>google form</a:t>
            </a:r>
            <a:r>
              <a:rPr lang="id-ID" sz="2200" dirty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d-ID" sz="2200" dirty="0"/>
              <a:t>Pendaftaran terakhir dilakukan pada tanggal </a:t>
            </a:r>
            <a:r>
              <a:rPr lang="en-US" sz="2200"/>
              <a:t>30 </a:t>
            </a:r>
            <a:r>
              <a:rPr lang="id-ID" sz="2200"/>
              <a:t>Maret </a:t>
            </a:r>
            <a:r>
              <a:rPr lang="id-ID" sz="2200" dirty="0"/>
              <a:t>2019.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d-ID" sz="2200" dirty="0"/>
              <a:t>Uang pendaftaran yang telah dibayarkan, tidak dapat dikembalikan.</a:t>
            </a:r>
            <a:endParaRPr lang="en-US" sz="2200" dirty="0"/>
          </a:p>
          <a:p>
            <a:pPr marL="342900" lvl="0" indent="-342900" algn="just">
              <a:buFont typeface="+mj-lt"/>
              <a:buAutoNum type="arabicPeriod"/>
            </a:pPr>
            <a:r>
              <a:rPr lang="id-ID" sz="2200" dirty="0"/>
              <a:t>Peserta hadir selambat-lambatnya </a:t>
            </a:r>
            <a:r>
              <a:rPr lang="id-ID" sz="2200" b="1" dirty="0"/>
              <a:t>30 menit </a:t>
            </a:r>
            <a:r>
              <a:rPr lang="id-ID" sz="2200" dirty="0"/>
              <a:t>sebelum lomba dimulai. Apabila peserta terlambat hadir, peserta dapat mengikuti lomba namun tidak diberikan perpanjangan waktu</a:t>
            </a:r>
            <a:r>
              <a:rPr lang="en-US" sz="2200" dirty="0"/>
              <a:t>.</a:t>
            </a:r>
            <a:endParaRPr lang="id-ID" sz="2200" dirty="0"/>
          </a:p>
          <a:p>
            <a:pPr marL="342900" lvl="0" indent="-342900" algn="just">
              <a:buFont typeface="+mj-lt"/>
              <a:buAutoNum type="arabicPeriod"/>
            </a:pPr>
            <a:r>
              <a:rPr lang="id-ID" sz="2200" dirty="0"/>
              <a:t>Peserta wajib melakukan daftar ulang di stand Kanji Contest pada tanggal </a:t>
            </a:r>
            <a:r>
              <a:rPr lang="id-ID" sz="2200" b="1" dirty="0"/>
              <a:t>6 April 2019 pukul 11.00 WIB </a:t>
            </a:r>
            <a:r>
              <a:rPr lang="id-ID" sz="2200" dirty="0"/>
              <a:t>dan mengambil nomor peserta. Lomba akan dim</a:t>
            </a:r>
            <a:r>
              <a:rPr lang="en-US" sz="2200" dirty="0"/>
              <a:t>u</a:t>
            </a:r>
            <a:r>
              <a:rPr lang="id-ID" sz="2200" dirty="0"/>
              <a:t>lai pukul </a:t>
            </a:r>
            <a:r>
              <a:rPr lang="id-ID" sz="2200" b="1" dirty="0"/>
              <a:t>13:00 WIB.</a:t>
            </a:r>
            <a:endParaRPr lang="en-US" sz="2200" b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id-ID" sz="2200" dirty="0"/>
              <a:t>Seluruh peserta Kanji Contest duduk di tempat yang telah disediakan sesuai dengan nomor urut yang telah ditetapkan.</a:t>
            </a:r>
          </a:p>
          <a:p>
            <a:pPr marL="0" indent="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415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688632"/>
          </a:xfrm>
        </p:spPr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eriod" startAt="8"/>
            </a:pP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membawa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tulis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di </a:t>
            </a:r>
            <a:r>
              <a:rPr lang="en-US" sz="2000" dirty="0" err="1"/>
              <a:t>perkenankan</a:t>
            </a:r>
            <a:r>
              <a:rPr lang="en-US" sz="2000" dirty="0"/>
              <a:t> </a:t>
            </a:r>
            <a:r>
              <a:rPr lang="en-US" sz="2000" dirty="0" err="1"/>
              <a:t>meminjam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sesama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lomba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berlangsung</a:t>
            </a:r>
            <a:r>
              <a:rPr lang="en-US" sz="2000" dirty="0"/>
              <a:t>.</a:t>
            </a:r>
          </a:p>
          <a:p>
            <a:pPr marL="457200" lvl="0" indent="-457200" algn="just">
              <a:buFont typeface="+mj-lt"/>
              <a:buAutoNum type="arabicPeriod" startAt="8"/>
            </a:pP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perlombaan</a:t>
            </a:r>
            <a:r>
              <a:rPr lang="en-US" sz="2000" dirty="0"/>
              <a:t> </a:t>
            </a:r>
            <a:r>
              <a:rPr lang="en-US" sz="2000" dirty="0" err="1"/>
              <a:t>berlangsung</a:t>
            </a:r>
            <a:r>
              <a:rPr lang="en-US" sz="2000" dirty="0"/>
              <a:t>,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dilarang</a:t>
            </a:r>
            <a:r>
              <a:rPr lang="en-US" sz="2000" dirty="0"/>
              <a:t> </a:t>
            </a:r>
            <a:r>
              <a:rPr lang="en-US" sz="2000" dirty="0" err="1"/>
              <a:t>keluar</a:t>
            </a:r>
            <a:r>
              <a:rPr lang="en-US" sz="2000" dirty="0"/>
              <a:t> </a:t>
            </a:r>
            <a:r>
              <a:rPr lang="en-US" sz="2000" dirty="0" err="1"/>
              <a:t>ruangan</a:t>
            </a:r>
            <a:r>
              <a:rPr lang="en-US" sz="2000" dirty="0"/>
              <a:t> </a:t>
            </a:r>
            <a:r>
              <a:rPr lang="en-US" sz="2000" dirty="0" err="1"/>
              <a:t>apapun</a:t>
            </a:r>
            <a:r>
              <a:rPr lang="en-US" sz="2000" dirty="0"/>
              <a:t> </a:t>
            </a:r>
            <a:r>
              <a:rPr lang="en-US" sz="2000" dirty="0" err="1"/>
              <a:t>alasannya</a:t>
            </a:r>
            <a:r>
              <a:rPr lang="en-US" sz="2000" dirty="0"/>
              <a:t>.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toilet </a:t>
            </a:r>
            <a:r>
              <a:rPr lang="en-US" sz="2000" dirty="0" err="1"/>
              <a:t>sebaiknya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perlombaan</a:t>
            </a:r>
            <a:r>
              <a:rPr lang="en-US" sz="2000" dirty="0"/>
              <a:t> </a:t>
            </a:r>
            <a:r>
              <a:rPr lang="en-US" sz="2000" dirty="0" err="1"/>
              <a:t>dimulai</a:t>
            </a:r>
            <a:r>
              <a:rPr lang="en-US" sz="2000" dirty="0"/>
              <a:t>.</a:t>
            </a:r>
          </a:p>
          <a:p>
            <a:pPr marL="457200" lvl="0" indent="-457200" algn="just">
              <a:buFont typeface="+mj-lt"/>
              <a:buAutoNum type="arabicPeriod" startAt="8"/>
            </a:pP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perlombaan</a:t>
            </a:r>
            <a:r>
              <a:rPr lang="en-US" sz="2000" dirty="0"/>
              <a:t> </a:t>
            </a:r>
            <a:r>
              <a:rPr lang="en-US" sz="2000" dirty="0" err="1"/>
              <a:t>berlangsung</a:t>
            </a:r>
            <a:r>
              <a:rPr lang="en-US" sz="2000" dirty="0"/>
              <a:t>,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diperkenankan</a:t>
            </a:r>
            <a:r>
              <a:rPr lang="en-US" sz="2000" dirty="0"/>
              <a:t> </a:t>
            </a:r>
            <a:r>
              <a:rPr lang="en-US" sz="2000" dirty="0" err="1"/>
              <a:t>memakai</a:t>
            </a:r>
            <a:r>
              <a:rPr lang="en-US" sz="2000" dirty="0"/>
              <a:t> </a:t>
            </a:r>
            <a:r>
              <a:rPr lang="en-US" sz="2000" dirty="0" err="1"/>
              <a:t>kamus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apapun</a:t>
            </a:r>
            <a:r>
              <a:rPr lang="en-US" sz="2000" dirty="0"/>
              <a:t>.</a:t>
            </a:r>
          </a:p>
          <a:p>
            <a:pPr marL="457200" lvl="0" indent="-457200" algn="just">
              <a:buFont typeface="+mj-lt"/>
              <a:buAutoNum type="arabicPeriod" startAt="8"/>
            </a:pP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perlombaan</a:t>
            </a:r>
            <a:r>
              <a:rPr lang="en-US" sz="2000" dirty="0"/>
              <a:t> </a:t>
            </a:r>
            <a:r>
              <a:rPr lang="en-US" sz="2000" dirty="0" err="1"/>
              <a:t>berlangsung</a:t>
            </a:r>
            <a:r>
              <a:rPr lang="en-US" sz="2000" dirty="0"/>
              <a:t>,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dimatikan</a:t>
            </a:r>
            <a:r>
              <a:rPr lang="en-US" sz="2000" dirty="0"/>
              <a:t>.</a:t>
            </a:r>
          </a:p>
          <a:p>
            <a:pPr marL="457200" lvl="0" indent="-457200" algn="just">
              <a:buFont typeface="+mj-lt"/>
              <a:buAutoNum type="arabicPeriod" startAt="8"/>
            </a:pPr>
            <a:r>
              <a:rPr lang="id-ID" sz="2000" dirty="0"/>
              <a:t>Selama perlombaan berlangsung peserta dilarang didampingi oleh pihak manapun kecuali panitia pelaksanaan.</a:t>
            </a:r>
            <a:endParaRPr lang="en-US" sz="2000" dirty="0"/>
          </a:p>
          <a:p>
            <a:pPr marL="457200" lvl="0" indent="-457200" algn="just">
              <a:buFont typeface="+mj-lt"/>
              <a:buAutoNum type="arabicPeriod" startAt="8"/>
            </a:pPr>
            <a:r>
              <a:rPr lang="id-ID" sz="2000" dirty="0"/>
              <a:t>Peserta yang sudah menyelesaikan soal harus menunggu hingga waktu selesai.</a:t>
            </a:r>
            <a:endParaRPr lang="en-US" sz="2000" dirty="0"/>
          </a:p>
          <a:p>
            <a:pPr marL="457200" lvl="0" indent="-457200" algn="just">
              <a:buFont typeface="+mj-lt"/>
              <a:buAutoNum type="arabicPeriod" startAt="8"/>
            </a:pPr>
            <a:r>
              <a:rPr lang="id-ID" sz="2000" dirty="0"/>
              <a:t>Peserta wajib menjaga kebersihan dan ketertiban.</a:t>
            </a:r>
            <a:endParaRPr lang="en-US" sz="2000" dirty="0"/>
          </a:p>
          <a:p>
            <a:pPr marL="457200" lvl="0" indent="-457200" algn="just">
              <a:buFont typeface="+mj-lt"/>
              <a:buAutoNum type="arabicPeriod" startAt="8"/>
            </a:pPr>
            <a:r>
              <a:rPr lang="id-ID" sz="2000" dirty="0"/>
              <a:t>Penilaian dewan juri berikut hasil perlombaan tidak dapat di ganggu gugat.</a:t>
            </a:r>
          </a:p>
          <a:p>
            <a:pPr marL="342900" indent="-342900" algn="just">
              <a:buFont typeface="+mj-lt"/>
              <a:buAutoNum type="arabicPeriod" startAt="8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103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144" y="332656"/>
            <a:ext cx="7772400" cy="145626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/>
              <a:t>Teknis</a:t>
            </a:r>
            <a:r>
              <a:rPr lang="en-US" sz="3200" b="1" dirty="0"/>
              <a:t> </a:t>
            </a:r>
            <a:r>
              <a:rPr lang="en-US" sz="3200" b="1" dirty="0" err="1"/>
              <a:t>Pelaksanaan</a:t>
            </a:r>
            <a:r>
              <a:rPr lang="en-US" sz="3200" b="1" dirty="0"/>
              <a:t> Kanji CONTEST </a:t>
            </a:r>
            <a:r>
              <a:rPr lang="en-US" sz="3200" b="1" dirty="0" err="1"/>
              <a:t>Japanzuki</a:t>
            </a:r>
            <a:r>
              <a:rPr lang="en-US" sz="3200" b="1" dirty="0"/>
              <a:t> Show 14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marL="342900" lvl="0" indent="-342900" algn="just">
              <a:buFont typeface="+mj-lt"/>
              <a:buAutoNum type="arabicPeriod"/>
            </a:pPr>
            <a:endParaRPr lang="en-US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err="1"/>
              <a:t>Lomba</a:t>
            </a:r>
            <a:r>
              <a:rPr lang="en-US" sz="2000" dirty="0"/>
              <a:t> Kanji Contest </a:t>
            </a:r>
            <a:r>
              <a:rPr lang="en-US" sz="2000" dirty="0" err="1"/>
              <a:t>dilaksanakan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tanggal</a:t>
            </a:r>
            <a:r>
              <a:rPr lang="en-US" sz="2000" dirty="0"/>
              <a:t> </a:t>
            </a:r>
            <a:r>
              <a:rPr lang="en-US" sz="2000" b="1" dirty="0"/>
              <a:t>6 April 2019 </a:t>
            </a:r>
            <a:r>
              <a:rPr lang="en-US" sz="2000" dirty="0"/>
              <a:t>di </a:t>
            </a:r>
            <a:r>
              <a:rPr lang="en-US" sz="2000" dirty="0" err="1"/>
              <a:t>gedung</a:t>
            </a:r>
            <a:r>
              <a:rPr lang="en-US" sz="2000" dirty="0"/>
              <a:t> </a:t>
            </a:r>
            <a:r>
              <a:rPr lang="en-US" sz="2000" b="1" dirty="0"/>
              <a:t>FPBS UPI.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sz="2000" dirty="0"/>
              <a:t>Peserta</a:t>
            </a:r>
            <a:r>
              <a:rPr lang="id-ID" sz="2000" b="1" dirty="0"/>
              <a:t> </a:t>
            </a:r>
            <a:r>
              <a:rPr lang="en-US" sz="2000" b="1" dirty="0"/>
              <a:t>WAJIB</a:t>
            </a:r>
            <a:r>
              <a:rPr lang="id-ID" sz="2000" dirty="0"/>
              <a:t> melakukan daftar ulang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id-ID" sz="2000" dirty="0"/>
              <a:t>di stand Daftar Ulang, dimulai pukul </a:t>
            </a:r>
            <a:r>
              <a:rPr lang="en-US" sz="2000" b="1" dirty="0"/>
              <a:t>11</a:t>
            </a:r>
            <a:r>
              <a:rPr lang="id-ID" sz="2000" b="1" dirty="0"/>
              <a:t>.00</a:t>
            </a:r>
            <a:r>
              <a:rPr lang="en-US" sz="2000" b="1" dirty="0"/>
              <a:t> WIB</a:t>
            </a:r>
            <a:r>
              <a:rPr lang="id-ID" sz="2000" dirty="0"/>
              <a:t>, pada tanggal </a:t>
            </a:r>
            <a:r>
              <a:rPr lang="en-US" sz="2000" b="1" dirty="0"/>
              <a:t>6</a:t>
            </a:r>
            <a:r>
              <a:rPr lang="id-ID" sz="2000" b="1" dirty="0"/>
              <a:t> </a:t>
            </a:r>
            <a:r>
              <a:rPr lang="en-US" sz="2000" b="1" dirty="0"/>
              <a:t>April</a:t>
            </a:r>
            <a:r>
              <a:rPr lang="id-ID" sz="2000" b="1" dirty="0"/>
              <a:t> 201</a:t>
            </a:r>
            <a:r>
              <a:rPr lang="en-US" sz="2000" b="1" dirty="0"/>
              <a:t>9</a:t>
            </a:r>
            <a:r>
              <a:rPr lang="id-ID" sz="2000" b="1" dirty="0"/>
              <a:t> </a:t>
            </a:r>
            <a:r>
              <a:rPr lang="id-ID" sz="2000" dirty="0"/>
              <a:t>di gedung </a:t>
            </a:r>
            <a:r>
              <a:rPr lang="id-ID" sz="2000" b="1" dirty="0"/>
              <a:t>FPBS UPI.</a:t>
            </a:r>
            <a:endParaRPr lang="en-US" sz="2000" b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err="1"/>
              <a:t>Lomba</a:t>
            </a:r>
            <a:r>
              <a:rPr lang="en-US" sz="2000" dirty="0"/>
              <a:t> </a:t>
            </a:r>
            <a:r>
              <a:rPr lang="en-US" sz="2000" dirty="0" err="1"/>
              <a:t>dimulai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pukul</a:t>
            </a:r>
            <a:r>
              <a:rPr lang="en-US" sz="2000" dirty="0"/>
              <a:t> </a:t>
            </a:r>
            <a:r>
              <a:rPr lang="en-US" sz="2000" b="1" dirty="0"/>
              <a:t>13.00 WIB </a:t>
            </a:r>
            <a:r>
              <a:rPr lang="en-US" sz="2000" dirty="0"/>
              <a:t>di </a:t>
            </a:r>
            <a:r>
              <a:rPr lang="en-US" sz="2000" dirty="0" err="1"/>
              <a:t>gedung</a:t>
            </a:r>
            <a:r>
              <a:rPr lang="en-US" sz="2000" dirty="0"/>
              <a:t> </a:t>
            </a:r>
            <a:r>
              <a:rPr lang="en-US" sz="2000" b="1" dirty="0"/>
              <a:t>FPBS UPI</a:t>
            </a:r>
            <a:r>
              <a:rPr lang="en-US" sz="2000" dirty="0"/>
              <a:t>.</a:t>
            </a:r>
            <a:endParaRPr lang="en-US" sz="2000" b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hadir</a:t>
            </a:r>
            <a:r>
              <a:rPr lang="en-US" sz="2000" dirty="0"/>
              <a:t> </a:t>
            </a:r>
            <a:r>
              <a:rPr lang="en-US" sz="2000" dirty="0" err="1"/>
              <a:t>selambat-lambatnya</a:t>
            </a:r>
            <a:r>
              <a:rPr lang="en-US" sz="2000" dirty="0"/>
              <a:t> </a:t>
            </a:r>
            <a:r>
              <a:rPr lang="en-US" sz="2000" b="1" dirty="0"/>
              <a:t>30 </a:t>
            </a:r>
            <a:r>
              <a:rPr lang="en-US" sz="2000" b="1" dirty="0" err="1"/>
              <a:t>menit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lomba</a:t>
            </a:r>
            <a:r>
              <a:rPr lang="en-US" sz="2000" dirty="0"/>
              <a:t> </a:t>
            </a:r>
            <a:r>
              <a:rPr lang="en-US" sz="2000" dirty="0" err="1"/>
              <a:t>dimulai</a:t>
            </a:r>
            <a:r>
              <a:rPr lang="en-US" sz="2000" dirty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err="1"/>
              <a:t>Durasi</a:t>
            </a:r>
            <a:r>
              <a:rPr lang="en-US" sz="2000" dirty="0"/>
              <a:t> </a:t>
            </a:r>
            <a:r>
              <a:rPr lang="en-US" sz="2000" dirty="0" err="1"/>
              <a:t>lomba</a:t>
            </a:r>
            <a:r>
              <a:rPr lang="en-US" sz="2000" dirty="0"/>
              <a:t> 60 </a:t>
            </a:r>
            <a:r>
              <a:rPr lang="en-US" sz="2000" dirty="0" err="1"/>
              <a:t>menit</a:t>
            </a:r>
            <a:r>
              <a:rPr lang="en-US" sz="2000" dirty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membawa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tulis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(</a:t>
            </a:r>
            <a:r>
              <a:rPr lang="en-US" sz="2000" dirty="0" err="1"/>
              <a:t>pensil</a:t>
            </a:r>
            <a:r>
              <a:rPr lang="en-US" sz="2000" dirty="0"/>
              <a:t>, </a:t>
            </a:r>
            <a:r>
              <a:rPr lang="en-US" sz="2000" dirty="0" err="1"/>
              <a:t>penghapus</a:t>
            </a:r>
            <a:r>
              <a:rPr lang="en-US" sz="2000" dirty="0"/>
              <a:t>, </a:t>
            </a:r>
            <a:r>
              <a:rPr lang="en-US" sz="2000" dirty="0" err="1"/>
              <a:t>pulpen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rautan</a:t>
            </a:r>
            <a:r>
              <a:rPr lang="en-US" sz="2000" dirty="0"/>
              <a:t>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diperkenankan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meminjamkan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tulis</a:t>
            </a:r>
            <a:r>
              <a:rPr lang="en-US" sz="2000" dirty="0"/>
              <a:t> </a:t>
            </a:r>
            <a:r>
              <a:rPr lang="en-US" sz="2000" dirty="0" err="1"/>
              <a:t>tsb</a:t>
            </a:r>
            <a:r>
              <a:rPr lang="en-US" sz="2000" dirty="0"/>
              <a:t>.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lain.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membawa</a:t>
            </a:r>
            <a:r>
              <a:rPr lang="en-US" sz="2000" dirty="0"/>
              <a:t> </a:t>
            </a:r>
            <a:r>
              <a:rPr lang="en-US" sz="2000" dirty="0" err="1"/>
              <a:t>peralatan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, </a:t>
            </a:r>
            <a:r>
              <a:rPr lang="en-US" sz="2000" dirty="0" err="1"/>
              <a:t>panitia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b="1" dirty="0"/>
              <a:t>MEMINJAMKAN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tulis</a:t>
            </a:r>
            <a:r>
              <a:rPr lang="en-US" sz="2000" dirty="0"/>
              <a:t> </a:t>
            </a:r>
            <a:r>
              <a:rPr lang="en-US" sz="2000" dirty="0" err="1"/>
              <a:t>tsb</a:t>
            </a:r>
            <a:r>
              <a:rPr lang="en-US" sz="2000" dirty="0"/>
              <a:t>. </a:t>
            </a:r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yang </a:t>
            </a:r>
            <a:r>
              <a:rPr lang="en-US" sz="2000" dirty="0" err="1"/>
              <a:t>hadir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386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32648"/>
          </a:xfrm>
        </p:spPr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eriod" startAt="6"/>
            </a:pP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mengisi</a:t>
            </a:r>
            <a:r>
              <a:rPr lang="en-US" sz="2000" dirty="0"/>
              <a:t> </a:t>
            </a:r>
            <a:r>
              <a:rPr lang="en-US" sz="2000" dirty="0" err="1"/>
              <a:t>soal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b="1" dirty="0"/>
              <a:t>PULPEN</a:t>
            </a:r>
            <a:r>
              <a:rPr lang="en-US" sz="2000" dirty="0"/>
              <a:t>.</a:t>
            </a:r>
          </a:p>
          <a:p>
            <a:pPr marL="342900" lvl="0" indent="-342900" algn="just">
              <a:buFont typeface="+mj-lt"/>
              <a:buAutoNum type="arabicPeriod" startAt="6"/>
            </a:pP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b="1" dirty="0"/>
              <a:t>DILARANG</a:t>
            </a:r>
            <a:r>
              <a:rPr lang="en-US" sz="2000" dirty="0"/>
              <a:t> </a:t>
            </a:r>
            <a:r>
              <a:rPr lang="en-US" sz="2000" dirty="0" err="1"/>
              <a:t>menanyakan</a:t>
            </a:r>
            <a:r>
              <a:rPr lang="en-US" sz="2000" dirty="0"/>
              <a:t> </a:t>
            </a:r>
            <a:r>
              <a:rPr lang="en-US" sz="2000" dirty="0" err="1"/>
              <a:t>jawaban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lain.</a:t>
            </a:r>
          </a:p>
          <a:p>
            <a:pPr marL="342900" lvl="0" indent="-342900" algn="just">
              <a:buFont typeface="+mj-lt"/>
              <a:buAutoNum type="arabicPeriod" startAt="6"/>
            </a:pP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soal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selesai</a:t>
            </a:r>
            <a:r>
              <a:rPr lang="en-US" sz="2000" dirty="0"/>
              <a:t> </a:t>
            </a:r>
            <a:r>
              <a:rPr lang="en-US" sz="2000" dirty="0" err="1"/>
              <a:t>dikerjakan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batas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yang di </a:t>
            </a:r>
            <a:r>
              <a:rPr lang="en-US" sz="2000" dirty="0" err="1"/>
              <a:t>tentukan</a:t>
            </a:r>
            <a:r>
              <a:rPr lang="en-US" sz="2000" dirty="0"/>
              <a:t>, </a:t>
            </a:r>
            <a:r>
              <a:rPr lang="en-US" sz="2000" dirty="0" err="1"/>
              <a:t>harap</a:t>
            </a:r>
            <a:r>
              <a:rPr lang="en-US" sz="2000" dirty="0"/>
              <a:t> </a:t>
            </a:r>
            <a:r>
              <a:rPr lang="en-US" sz="2000" dirty="0" err="1"/>
              <a:t>menghubungi</a:t>
            </a:r>
            <a:r>
              <a:rPr lang="en-US" sz="2000" dirty="0"/>
              <a:t> </a:t>
            </a:r>
            <a:r>
              <a:rPr lang="en-US" sz="2000" dirty="0" err="1"/>
              <a:t>panitia</a:t>
            </a:r>
            <a:r>
              <a:rPr lang="en-US" sz="2000" dirty="0"/>
              <a:t>/</a:t>
            </a:r>
            <a:r>
              <a:rPr lang="en-US" sz="2000" dirty="0" err="1"/>
              <a:t>pengawas</a:t>
            </a:r>
            <a:r>
              <a:rPr lang="en-US" sz="2000" dirty="0"/>
              <a:t> yang </a:t>
            </a:r>
            <a:r>
              <a:rPr lang="en-US" sz="2000" dirty="0" err="1"/>
              <a:t>bertugas</a:t>
            </a:r>
            <a:r>
              <a:rPr lang="en-US" sz="2000" dirty="0"/>
              <a:t>.</a:t>
            </a:r>
          </a:p>
          <a:p>
            <a:pPr marL="342900" lvl="0" indent="-342900" algn="just">
              <a:buFont typeface="+mj-lt"/>
              <a:buAutoNum type="arabicPeriod" startAt="6"/>
            </a:pP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soal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mengerti</a:t>
            </a:r>
            <a:r>
              <a:rPr lang="en-US" sz="2000" dirty="0"/>
              <a:t>, </a:t>
            </a:r>
            <a:r>
              <a:rPr lang="en-US" sz="2000" dirty="0" err="1"/>
              <a:t>mohon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segera</a:t>
            </a:r>
            <a:r>
              <a:rPr lang="en-US" sz="2000" dirty="0"/>
              <a:t> </a:t>
            </a:r>
            <a:r>
              <a:rPr lang="en-US" sz="2000" dirty="0" err="1"/>
              <a:t>menghubungi</a:t>
            </a:r>
            <a:r>
              <a:rPr lang="en-US" sz="2000" dirty="0"/>
              <a:t> </a:t>
            </a:r>
            <a:r>
              <a:rPr lang="en-US" sz="2000" dirty="0" err="1"/>
              <a:t>panitia</a:t>
            </a:r>
            <a:r>
              <a:rPr lang="en-US" sz="2000" dirty="0"/>
              <a:t>.</a:t>
            </a:r>
          </a:p>
          <a:p>
            <a:pPr marL="342900" lvl="0" indent="-342900" algn="just">
              <a:buFont typeface="+mj-lt"/>
              <a:buAutoNum type="arabicPeriod" startAt="6"/>
            </a:pP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dilarang</a:t>
            </a:r>
            <a:r>
              <a:rPr lang="en-US" sz="2000" dirty="0"/>
              <a:t> </a:t>
            </a:r>
            <a:r>
              <a:rPr lang="en-US" sz="2000" dirty="0" err="1"/>
              <a:t>meninggalkan</a:t>
            </a:r>
            <a:r>
              <a:rPr lang="en-US" sz="2000" dirty="0"/>
              <a:t> </a:t>
            </a:r>
            <a:r>
              <a:rPr lang="en-US" sz="2000" dirty="0" err="1"/>
              <a:t>ruangan</a:t>
            </a:r>
            <a:r>
              <a:rPr lang="en-US" sz="2000" dirty="0"/>
              <a:t> </a:t>
            </a:r>
            <a:r>
              <a:rPr lang="en-US" sz="2000" dirty="0" err="1"/>
              <a:t>lomba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perlombaan</a:t>
            </a:r>
            <a:r>
              <a:rPr lang="en-US" sz="2000" dirty="0"/>
              <a:t> </a:t>
            </a:r>
            <a:r>
              <a:rPr lang="en-US" sz="2000" dirty="0" err="1"/>
              <a:t>dilaksanakan</a:t>
            </a:r>
            <a:r>
              <a:rPr lang="en-US" sz="2000" dirty="0"/>
              <a:t>.</a:t>
            </a:r>
          </a:p>
          <a:p>
            <a:pPr marL="342900" lvl="0" indent="-342900" algn="just">
              <a:buFont typeface="+mj-lt"/>
              <a:buAutoNum type="arabicPeriod" startAt="6"/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selesai</a:t>
            </a:r>
            <a:r>
              <a:rPr lang="en-US" sz="2000" dirty="0"/>
              <a:t> </a:t>
            </a:r>
            <a:r>
              <a:rPr lang="en-US" sz="2000" dirty="0" err="1"/>
              <a:t>mengerjakan</a:t>
            </a:r>
            <a:r>
              <a:rPr lang="en-US" sz="2000" dirty="0"/>
              <a:t> </a:t>
            </a:r>
            <a:r>
              <a:rPr lang="en-US" sz="2000" dirty="0" err="1"/>
              <a:t>soal</a:t>
            </a:r>
            <a:r>
              <a:rPr lang="en-US" sz="2000" dirty="0"/>
              <a:t>,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dilarang</a:t>
            </a:r>
            <a:r>
              <a:rPr lang="en-US" sz="2000" dirty="0"/>
              <a:t> </a:t>
            </a:r>
            <a:r>
              <a:rPr lang="en-US" sz="2000" dirty="0" err="1"/>
              <a:t>meninggalkan</a:t>
            </a:r>
            <a:r>
              <a:rPr lang="en-US" sz="2000" dirty="0"/>
              <a:t> </a:t>
            </a:r>
            <a:r>
              <a:rPr lang="en-US" sz="2000" dirty="0" err="1"/>
              <a:t>ruangan</a:t>
            </a:r>
            <a:r>
              <a:rPr lang="en-US" sz="2000" dirty="0"/>
              <a:t> </a:t>
            </a:r>
            <a:r>
              <a:rPr lang="en-US" sz="2000" dirty="0" err="1"/>
              <a:t>perlombaan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perlombaan</a:t>
            </a:r>
            <a:r>
              <a:rPr lang="en-US" sz="2000" dirty="0"/>
              <a:t> </a:t>
            </a:r>
            <a:r>
              <a:rPr lang="en-US" sz="2000" dirty="0" err="1"/>
              <a:t>selesai</a:t>
            </a:r>
            <a:r>
              <a:rPr lang="en-US" sz="2000" dirty="0"/>
              <a:t>.</a:t>
            </a:r>
          </a:p>
          <a:p>
            <a:pPr marL="342900" lvl="0" indent="-342900" algn="just">
              <a:buFont typeface="+mj-lt"/>
              <a:buAutoNum type="arabicPeriod" startAt="6"/>
            </a:pP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b="1" dirty="0"/>
              <a:t>DIDISKUALIFIKASI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melanggar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ditetapkan</a:t>
            </a:r>
            <a:r>
              <a:rPr lang="en-US" sz="2000" dirty="0"/>
              <a:t>.</a:t>
            </a:r>
          </a:p>
          <a:p>
            <a:pPr marL="342900" lvl="0" indent="-342900" algn="just">
              <a:buFont typeface="+mj-lt"/>
              <a:buAutoNum type="arabicPeriod" startAt="6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juri</a:t>
            </a:r>
            <a:r>
              <a:rPr lang="en-US" sz="2000" dirty="0"/>
              <a:t> </a:t>
            </a:r>
            <a:r>
              <a:rPr lang="id-ID" sz="2000" dirty="0"/>
              <a:t>berikut hasil perlombaan adalah sah 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diganggu</a:t>
            </a:r>
            <a:r>
              <a:rPr lang="en-US" sz="2000" dirty="0"/>
              <a:t> </a:t>
            </a:r>
            <a:r>
              <a:rPr lang="en-US" sz="2000" dirty="0" err="1"/>
              <a:t>gugat</a:t>
            </a:r>
            <a:r>
              <a:rPr lang="en-US" sz="2000" dirty="0"/>
              <a:t>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14752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/>
              <a:t>Teknis</a:t>
            </a:r>
            <a:r>
              <a:rPr lang="en-US" sz="3200" b="1" dirty="0"/>
              <a:t> </a:t>
            </a:r>
            <a:r>
              <a:rPr lang="en-US" sz="3200" b="1" dirty="0" err="1"/>
              <a:t>Penilaian</a:t>
            </a:r>
            <a:r>
              <a:rPr lang="en-US" sz="3200" b="1" dirty="0"/>
              <a:t> Kanji contest</a:t>
            </a:r>
            <a:br>
              <a:rPr lang="en-US" sz="3200" b="1" dirty="0"/>
            </a:br>
            <a:r>
              <a:rPr lang="en-US" sz="3200" b="1" dirty="0"/>
              <a:t> </a:t>
            </a:r>
            <a:r>
              <a:rPr lang="en-US" sz="3200" b="1" dirty="0" err="1"/>
              <a:t>Japanzuki</a:t>
            </a:r>
            <a:r>
              <a:rPr lang="en-US" sz="3200" b="1" dirty="0"/>
              <a:t> Show 14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772400" cy="364913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sz="2400" dirty="0"/>
              <a:t>Tidak ada pengurangan poin apabila ada soal yang tidak terisi/terjawab</a:t>
            </a:r>
            <a:r>
              <a:rPr lang="en-US" sz="24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/>
              <a:t>Juri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mencocokan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id-ID" sz="2400" dirty="0"/>
              <a:t> sesuai dengan kunci jawaban yang telah disediakan</a:t>
            </a:r>
            <a:r>
              <a:rPr lang="en-US" sz="24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/>
              <a:t>A</a:t>
            </a:r>
            <a:r>
              <a:rPr lang="id-ID" sz="2400" dirty="0"/>
              <a:t>pabila ada 2 peserta atau lebih dengan skor yang sama</a:t>
            </a:r>
            <a:r>
              <a:rPr lang="en-US" sz="2400" dirty="0"/>
              <a:t>, </a:t>
            </a:r>
            <a:r>
              <a:rPr lang="id-ID" sz="2400" dirty="0"/>
              <a:t>maka kerapi</a:t>
            </a:r>
            <a:r>
              <a:rPr lang="en-US" sz="2400" dirty="0"/>
              <a:t>h</a:t>
            </a:r>
            <a:r>
              <a:rPr lang="id-ID" sz="2400" dirty="0"/>
              <a:t>an penulisan pada bagian </a:t>
            </a:r>
            <a:r>
              <a:rPr lang="en-US" sz="2400" dirty="0"/>
              <a:t>e</a:t>
            </a:r>
            <a:r>
              <a:rPr lang="id-ID" sz="2400" dirty="0"/>
              <a:t>ssay akan menjadi pertimbangan.</a:t>
            </a:r>
          </a:p>
        </p:txBody>
      </p:sp>
    </p:spTree>
    <p:extLst>
      <p:ext uri="{BB962C8B-B14F-4D97-AF65-F5344CB8AC3E}">
        <p14:creationId xmlns:p14="http://schemas.microsoft.com/office/powerpoint/2010/main" val="207837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/>
              <a:t>Q</a:t>
            </a:r>
            <a:r>
              <a:rPr lang="en-US" sz="4400" b="1" cap="none" dirty="0" err="1"/>
              <a:t>n</a:t>
            </a:r>
            <a:r>
              <a:rPr lang="en-US" sz="4400" b="1" dirty="0" err="1"/>
              <a:t>a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soalnya</a:t>
            </a:r>
            <a:r>
              <a:rPr lang="en-US" dirty="0"/>
              <a:t>?</a:t>
            </a:r>
          </a:p>
          <a:p>
            <a:pPr marL="0" indent="0" algn="just">
              <a:buNone/>
            </a:pPr>
            <a:r>
              <a:rPr lang="en-US" dirty="0"/>
              <a:t>=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essai</a:t>
            </a:r>
            <a:r>
              <a:rPr lang="en-US" dirty="0"/>
              <a:t>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? </a:t>
            </a:r>
          </a:p>
          <a:p>
            <a:pPr marL="0" indent="0" algn="just">
              <a:buNone/>
            </a:pPr>
            <a:r>
              <a:rPr lang="en-US" dirty="0"/>
              <a:t>=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.</a:t>
            </a:r>
          </a:p>
          <a:p>
            <a:pPr marL="342900" indent="-342900" algn="just">
              <a:buFont typeface="+mj-lt"/>
              <a:buAutoNum type="arabicPeriod" startAt="3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perlombaan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toilet? </a:t>
            </a:r>
          </a:p>
          <a:p>
            <a:pPr marL="0" indent="0" algn="just">
              <a:buNone/>
            </a:pPr>
            <a:r>
              <a:rPr lang="en-US" dirty="0"/>
              <a:t>= </a:t>
            </a:r>
            <a:r>
              <a:rPr lang="en-US" dirty="0" err="1"/>
              <a:t>Nanti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yang </a:t>
            </a:r>
            <a:r>
              <a:rPr lang="en-US" dirty="0" err="1"/>
              <a:t>mendampingi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toilet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perlombaan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.  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88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99</TotalTime>
  <Words>776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Celestial</vt:lpstr>
      <vt:lpstr>TECHNICAL MEETING Kanji Contest Japanzuki Show 14</vt:lpstr>
      <vt:lpstr>SYARAT &amp; KETENTUAN KANJI contest JAPANZUKI SHOW 14</vt:lpstr>
      <vt:lpstr>PowerPoint Presentation</vt:lpstr>
      <vt:lpstr>PowerPoint Presentation</vt:lpstr>
      <vt:lpstr>PowerPoint Presentation</vt:lpstr>
      <vt:lpstr>Teknis Pelaksanaan Kanji CONTEST Japanzuki Show 14</vt:lpstr>
      <vt:lpstr>PowerPoint Presentation</vt:lpstr>
      <vt:lpstr>Teknis Penilaian Kanji contest  Japanzuki Show 14</vt:lpstr>
      <vt:lpstr>Qna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Kanji Kotesuto Japanzuki Show 13</dc:title>
  <dc:creator>ASUS</dc:creator>
  <cp:lastModifiedBy>melatyainan98@gmail.com</cp:lastModifiedBy>
  <cp:revision>17</cp:revision>
  <dcterms:created xsi:type="dcterms:W3CDTF">2018-03-23T21:44:05Z</dcterms:created>
  <dcterms:modified xsi:type="dcterms:W3CDTF">2019-03-30T15:00:33Z</dcterms:modified>
</cp:coreProperties>
</file>