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63" r:id="rId4"/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2" Type="http://schemas.openxmlformats.org/officeDocument/2006/relationships/slideMaster" Target="slideMasters/slideMaster2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theme" Target="theme/theme1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3111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31255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36450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35763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06248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2787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177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2649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4390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11162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7612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6779-C0A1-4E50-A439-FA87E3A47925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9E2E-CB80-4BA7-94C5-01F609CE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2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73339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953000"/>
            <a:ext cx="6248400" cy="1295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SAKUBUN CONTEST MAHASISWA</a:t>
            </a:r>
          </a:p>
        </p:txBody>
      </p:sp>
      <p:sp>
        <p:nvSpPr>
          <p:cNvPr id="3" name="Teardrop 2"/>
          <p:cNvSpPr/>
          <p:nvPr/>
        </p:nvSpPr>
        <p:spPr>
          <a:xfrm flipH="1">
            <a:off x="228600" y="4929116"/>
            <a:ext cx="1752600" cy="171450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Algerian" panose="04020705040A02060702" pitchFamily="82" charset="0"/>
              </a:rPr>
              <a:t>a</a:t>
            </a:r>
          </a:p>
        </p:txBody>
      </p:sp>
      <p:sp>
        <p:nvSpPr>
          <p:cNvPr id="6" name="Teardrop 5"/>
          <p:cNvSpPr/>
          <p:nvPr/>
        </p:nvSpPr>
        <p:spPr>
          <a:xfrm>
            <a:off x="7162800" y="4895850"/>
            <a:ext cx="1752600" cy="171450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Algerian" panose="04020705040A02060702" pitchFamily="8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33138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Ketentuan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Teknis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Sakubun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Contest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Mahasiswa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Japanzuki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Show 14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8506"/>
            <a:ext cx="8686800" cy="5303293"/>
          </a:xfrm>
          <a:noFill/>
        </p:spPr>
        <p:txBody>
          <a:bodyPr>
            <a:noAutofit/>
          </a:bodyPr>
          <a:lstStyle/>
          <a:p>
            <a:pPr lvl="0"/>
            <a:r>
              <a:rPr lang="en-US" sz="2000" b="1" dirty="0" err="1">
                <a:solidFill>
                  <a:schemeClr val="bg1"/>
                </a:solidFill>
              </a:rPr>
              <a:t>Peserta</a:t>
            </a:r>
            <a:r>
              <a:rPr lang="en-US" sz="2000" b="1" dirty="0">
                <a:solidFill>
                  <a:schemeClr val="bg1"/>
                </a:solidFill>
              </a:rPr>
              <a:t> SAKUBUN A </a:t>
            </a:r>
            <a:r>
              <a:rPr lang="en-US" sz="2000" b="1" dirty="0" err="1">
                <a:solidFill>
                  <a:schemeClr val="bg1"/>
                </a:solidFill>
              </a:rPr>
              <a:t>merupakan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mahasiswa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tingkat</a:t>
            </a:r>
            <a:r>
              <a:rPr lang="en-US" sz="2000" b="1" dirty="0">
                <a:solidFill>
                  <a:schemeClr val="bg1"/>
                </a:solidFill>
              </a:rPr>
              <a:t> 1 </a:t>
            </a:r>
            <a:r>
              <a:rPr lang="en-US" sz="2000" b="1" dirty="0" err="1">
                <a:solidFill>
                  <a:schemeClr val="bg1"/>
                </a:solidFill>
              </a:rPr>
              <a:t>dan</a:t>
            </a:r>
            <a:r>
              <a:rPr lang="en-US" sz="2000" b="1" dirty="0">
                <a:solidFill>
                  <a:schemeClr val="bg1"/>
                </a:solidFill>
              </a:rPr>
              <a:t> 2 </a:t>
            </a:r>
            <a:r>
              <a:rPr lang="en-US" sz="2000" b="1" dirty="0" err="1">
                <a:solidFill>
                  <a:schemeClr val="bg1"/>
                </a:solidFill>
              </a:rPr>
              <a:t>sedangkan</a:t>
            </a:r>
            <a:r>
              <a:rPr lang="en-US" sz="2000" b="1" dirty="0">
                <a:solidFill>
                  <a:schemeClr val="bg1"/>
                </a:solidFill>
              </a:rPr>
              <a:t> SAKUBUN B </a:t>
            </a:r>
            <a:r>
              <a:rPr lang="en-US" sz="2000" b="1" dirty="0" err="1">
                <a:solidFill>
                  <a:schemeClr val="bg1"/>
                </a:solidFill>
              </a:rPr>
              <a:t>merupakan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mahasiswa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tingkat</a:t>
            </a:r>
            <a:r>
              <a:rPr lang="en-US" sz="2000" b="1" dirty="0">
                <a:solidFill>
                  <a:schemeClr val="bg1"/>
                </a:solidFill>
              </a:rPr>
              <a:t> 3 </a:t>
            </a:r>
            <a:r>
              <a:rPr lang="en-US" sz="2000" b="1" dirty="0" err="1">
                <a:solidFill>
                  <a:schemeClr val="bg1"/>
                </a:solidFill>
              </a:rPr>
              <a:t>dan</a:t>
            </a:r>
            <a:r>
              <a:rPr lang="en-US" sz="2000" b="1" dirty="0">
                <a:solidFill>
                  <a:schemeClr val="bg1"/>
                </a:solidFill>
              </a:rPr>
              <a:t> 4. </a:t>
            </a:r>
            <a:r>
              <a:rPr lang="en-US" sz="2000" b="1" dirty="0" err="1">
                <a:solidFill>
                  <a:schemeClr val="bg1"/>
                </a:solidFill>
              </a:rPr>
              <a:t>Setiap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perguruan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tinggi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maksimal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mengirimkan</a:t>
            </a:r>
            <a:r>
              <a:rPr lang="en-US" sz="2000" b="1" dirty="0">
                <a:solidFill>
                  <a:schemeClr val="bg1"/>
                </a:solidFill>
              </a:rPr>
              <a:t> 5 orang.</a:t>
            </a:r>
          </a:p>
          <a:p>
            <a:pPr lvl="0"/>
            <a:r>
              <a:rPr lang="en-US" sz="2000" b="1" dirty="0" err="1">
                <a:solidFill>
                  <a:schemeClr val="bg1"/>
                </a:solidFill>
              </a:rPr>
              <a:t>Peserta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adalah</a:t>
            </a:r>
            <a:r>
              <a:rPr lang="en-US" sz="2000" b="1" dirty="0">
                <a:solidFill>
                  <a:schemeClr val="bg1"/>
                </a:solidFill>
              </a:rPr>
              <a:t> WNI dan </a:t>
            </a:r>
            <a:r>
              <a:rPr lang="en-US" sz="2000" b="1" u="sng" dirty="0" err="1">
                <a:solidFill>
                  <a:schemeClr val="bg1"/>
                </a:solidFill>
              </a:rPr>
              <a:t>tidak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menggunakan</a:t>
            </a:r>
            <a:r>
              <a:rPr lang="en-US" sz="2000" b="1" dirty="0">
                <a:solidFill>
                  <a:schemeClr val="bg1"/>
                </a:solidFill>
              </a:rPr>
              <a:t> Bahasa </a:t>
            </a:r>
            <a:r>
              <a:rPr lang="en-US" sz="2000" b="1" dirty="0" err="1">
                <a:solidFill>
                  <a:schemeClr val="bg1"/>
                </a:solidFill>
              </a:rPr>
              <a:t>Jepang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sebagai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bahasa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utama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000" b="1" dirty="0" err="1">
                <a:solidFill>
                  <a:schemeClr val="bg1"/>
                </a:solidFill>
              </a:rPr>
              <a:t>Peserta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tidak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diperbolehkan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mengikuti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lebih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dari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satu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perlombaan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</a:rPr>
              <a:t>Nama </a:t>
            </a:r>
            <a:r>
              <a:rPr lang="en-US" sz="2000" b="1" dirty="0" err="1">
                <a:solidFill>
                  <a:schemeClr val="bg1"/>
                </a:solidFill>
              </a:rPr>
              <a:t>peserta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telah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didaftarkan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dalam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formulir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tidak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boleh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diganti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id-ID" sz="2000" b="1" dirty="0">
                <a:solidFill>
                  <a:schemeClr val="bg1"/>
                </a:solidFill>
              </a:rPr>
              <a:t>Peserta wajib melakukan daftar ulang dan mengambil nomor peserta di tempat daftar ulang, dimulai pukul </a:t>
            </a:r>
            <a:r>
              <a:rPr lang="en-US" sz="2000" b="1" dirty="0">
                <a:solidFill>
                  <a:schemeClr val="bg1"/>
                </a:solidFill>
              </a:rPr>
              <a:t>11</a:t>
            </a:r>
            <a:r>
              <a:rPr lang="id-ID" sz="2000" b="1" dirty="0">
                <a:solidFill>
                  <a:schemeClr val="bg1"/>
                </a:solidFill>
              </a:rPr>
              <a:t>.00 pada tanggal 6 April 2019 di gedung FPBS UPI.</a:t>
            </a:r>
            <a:endParaRPr lang="en-US" sz="2000" b="1" dirty="0">
              <a:solidFill>
                <a:schemeClr val="bg1"/>
              </a:solidFill>
            </a:endParaRPr>
          </a:p>
          <a:p>
            <a:pPr lvl="0"/>
            <a:r>
              <a:rPr lang="id-ID" sz="2000" b="1" dirty="0">
                <a:solidFill>
                  <a:schemeClr val="bg1"/>
                </a:solidFill>
              </a:rPr>
              <a:t>Peserta hadir selambat-lambatnya 30 menit sebelum lomba dimulai. Apabila peserta terlambat, maka tidak diberikan perpanjangan waktu.</a:t>
            </a:r>
            <a:endParaRPr lang="en-US" sz="2000" b="1" dirty="0">
              <a:solidFill>
                <a:schemeClr val="bg1"/>
              </a:solidFill>
            </a:endParaRPr>
          </a:p>
          <a:p>
            <a:pPr lvl="0"/>
            <a:r>
              <a:rPr lang="id-ID" sz="2000" b="1" dirty="0">
                <a:solidFill>
                  <a:schemeClr val="bg1"/>
                </a:solidFill>
              </a:rPr>
              <a:t>Seluruh peserta </a:t>
            </a:r>
            <a:r>
              <a:rPr lang="id-ID" sz="2000" b="1" i="1" dirty="0">
                <a:solidFill>
                  <a:schemeClr val="bg1"/>
                </a:solidFill>
              </a:rPr>
              <a:t>sakubun contest</a:t>
            </a:r>
            <a:r>
              <a:rPr lang="id-ID" sz="2000" b="1" dirty="0">
                <a:solidFill>
                  <a:schemeClr val="bg1"/>
                </a:solidFill>
              </a:rPr>
              <a:t> duduk di tempat yang telah disediakan sesuai dengan nomor peserta.</a:t>
            </a:r>
            <a:endParaRPr lang="en-US" sz="2000" b="1" dirty="0">
              <a:solidFill>
                <a:schemeClr val="bg1"/>
              </a:solidFill>
            </a:endParaRPr>
          </a:p>
          <a:p>
            <a:pPr lvl="0"/>
            <a:r>
              <a:rPr lang="id-ID" sz="2000" b="1" dirty="0">
                <a:solidFill>
                  <a:schemeClr val="bg1"/>
                </a:solidFill>
              </a:rPr>
              <a:t>Setiap peserta diwajibkan membawa alat tulis sendiri (kertas </a:t>
            </a:r>
            <a:r>
              <a:rPr lang="id-ID" sz="2000" b="1" i="1" dirty="0">
                <a:solidFill>
                  <a:schemeClr val="bg1"/>
                </a:solidFill>
              </a:rPr>
              <a:t>genkouyoushi</a:t>
            </a:r>
            <a:r>
              <a:rPr lang="id-ID" sz="2000" b="1" dirty="0">
                <a:solidFill>
                  <a:schemeClr val="bg1"/>
                </a:solidFill>
              </a:rPr>
              <a:t> disediakan panitia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sebanyak</a:t>
            </a:r>
            <a:r>
              <a:rPr lang="en-US" sz="2000" b="1" dirty="0">
                <a:solidFill>
                  <a:schemeClr val="bg1"/>
                </a:solidFill>
              </a:rPr>
              <a:t> 2 </a:t>
            </a:r>
            <a:r>
              <a:rPr lang="en-US" sz="2000" b="1" dirty="0" err="1">
                <a:solidFill>
                  <a:schemeClr val="bg1"/>
                </a:solidFill>
              </a:rPr>
              <a:t>lembar</a:t>
            </a:r>
            <a:r>
              <a:rPr lang="id-ID" sz="2000" b="1" dirty="0">
                <a:solidFill>
                  <a:schemeClr val="bg1"/>
                </a:solidFill>
              </a:rPr>
              <a:t>).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77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04800"/>
            <a:ext cx="8153400" cy="5638800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Setiap peserta dilarang membawa alat bantu </a:t>
            </a:r>
            <a:r>
              <a:rPr lang="id-ID" b="1" dirty="0" err="1">
                <a:solidFill>
                  <a:schemeClr val="bg1"/>
                </a:solidFill>
              </a:rPr>
              <a:t>apapun</a:t>
            </a:r>
            <a:r>
              <a:rPr lang="id-ID" b="1" dirty="0">
                <a:solidFill>
                  <a:schemeClr val="bg1"/>
                </a:solidFill>
              </a:rPr>
              <a:t> seperti </a:t>
            </a:r>
            <a:r>
              <a:rPr lang="id-ID" b="1" dirty="0" err="1">
                <a:solidFill>
                  <a:schemeClr val="bg1"/>
                </a:solidFill>
              </a:rPr>
              <a:t>handphone</a:t>
            </a:r>
            <a:r>
              <a:rPr lang="id-ID" b="1" dirty="0">
                <a:solidFill>
                  <a:schemeClr val="bg1"/>
                </a:solidFill>
              </a:rPr>
              <a:t>, kamus, catatan, d</a:t>
            </a:r>
            <a:r>
              <a:rPr lang="en-US" b="1" dirty="0">
                <a:solidFill>
                  <a:schemeClr val="bg1"/>
                </a:solidFill>
              </a:rPr>
              <a:t>an </a:t>
            </a:r>
            <a:r>
              <a:rPr lang="id-ID" b="1" dirty="0">
                <a:solidFill>
                  <a:schemeClr val="bg1"/>
                </a:solidFill>
              </a:rPr>
              <a:t>l</a:t>
            </a:r>
            <a:r>
              <a:rPr lang="en-US" b="1" dirty="0" err="1">
                <a:solidFill>
                  <a:schemeClr val="bg1"/>
                </a:solidFill>
              </a:rPr>
              <a:t>ain</a:t>
            </a:r>
            <a:r>
              <a:rPr lang="en-US" b="1" dirty="0">
                <a:solidFill>
                  <a:schemeClr val="bg1"/>
                </a:solidFill>
              </a:rPr>
              <a:t>-</a:t>
            </a:r>
            <a:r>
              <a:rPr lang="id-ID" b="1" dirty="0">
                <a:solidFill>
                  <a:schemeClr val="bg1"/>
                </a:solidFill>
              </a:rPr>
              <a:t>l</a:t>
            </a:r>
            <a:r>
              <a:rPr lang="en-US" b="1" dirty="0" err="1">
                <a:solidFill>
                  <a:schemeClr val="bg1"/>
                </a:solidFill>
              </a:rPr>
              <a:t>ain</a:t>
            </a:r>
            <a:r>
              <a:rPr lang="id-ID" b="1" dirty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id-ID" b="1" dirty="0">
                <a:solidFill>
                  <a:schemeClr val="bg1"/>
                </a:solidFill>
              </a:rPr>
              <a:t>Barang bawaan selain alat tulis disimpan di depan ruangan.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Perlombaan </a:t>
            </a:r>
            <a:r>
              <a:rPr lang="id-ID" b="1" i="1" dirty="0">
                <a:solidFill>
                  <a:schemeClr val="bg1"/>
                </a:solidFill>
              </a:rPr>
              <a:t>sakubun</a:t>
            </a:r>
            <a:r>
              <a:rPr lang="id-ID" b="1" dirty="0">
                <a:solidFill>
                  <a:schemeClr val="bg1"/>
                </a:solidFill>
              </a:rPr>
              <a:t> dimulai pukul </a:t>
            </a:r>
            <a:r>
              <a:rPr lang="en-US" b="1" dirty="0">
                <a:solidFill>
                  <a:schemeClr val="bg1"/>
                </a:solidFill>
              </a:rPr>
              <a:t>13</a:t>
            </a:r>
            <a:r>
              <a:rPr lang="id-ID" b="1" dirty="0">
                <a:solidFill>
                  <a:schemeClr val="bg1"/>
                </a:solidFill>
              </a:rPr>
              <a:t>.00 WIB.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id-ID" b="1" dirty="0">
                <a:solidFill>
                  <a:schemeClr val="bg1"/>
                </a:solidFill>
              </a:rPr>
              <a:t>Perlombaan berlangsung selama 90 menit.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Seb</a:t>
            </a:r>
            <a:r>
              <a:rPr lang="id-ID" b="1" dirty="0">
                <a:solidFill>
                  <a:schemeClr val="bg1"/>
                </a:solidFill>
              </a:rPr>
              <a:t>elum lomba dimulai panitia menjelaskan ketentuan lomba dan tema yang telah ditentukan.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Saat perlombaan berlangsung</a:t>
            </a:r>
            <a:r>
              <a:rPr lang="en-US" b="1" dirty="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id-ID" sz="2100" b="1" dirty="0">
                <a:solidFill>
                  <a:schemeClr val="bg1"/>
                </a:solidFill>
              </a:rPr>
              <a:t>peserta dilarang keluar ruangan.</a:t>
            </a:r>
            <a:endParaRPr lang="en-US" sz="2100" b="1" dirty="0">
              <a:solidFill>
                <a:schemeClr val="bg1"/>
              </a:solidFill>
            </a:endParaRPr>
          </a:p>
          <a:p>
            <a:pPr lvl="1"/>
            <a:r>
              <a:rPr lang="id-ID" sz="2100" b="1" dirty="0">
                <a:solidFill>
                  <a:schemeClr val="bg1"/>
                </a:solidFill>
              </a:rPr>
              <a:t>peserta dilarang berdiskusi dan mengganggu peserta lain.</a:t>
            </a:r>
            <a:endParaRPr lang="en-US" sz="2100" b="1" dirty="0">
              <a:solidFill>
                <a:schemeClr val="bg1"/>
              </a:solidFill>
            </a:endParaRPr>
          </a:p>
          <a:p>
            <a:pPr lvl="1"/>
            <a:r>
              <a:rPr lang="id-ID" sz="2100" b="1" dirty="0">
                <a:solidFill>
                  <a:schemeClr val="bg1"/>
                </a:solidFill>
              </a:rPr>
              <a:t>Setiap peserta dilarang makan dan minum</a:t>
            </a:r>
            <a:endParaRPr lang="en-US" sz="2100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Setiap peserta  diperbolehkan meminta kertas </a:t>
            </a:r>
            <a:r>
              <a:rPr lang="id-ID" b="1" i="1" dirty="0">
                <a:solidFill>
                  <a:schemeClr val="bg1"/>
                </a:solidFill>
              </a:rPr>
              <a:t>genko</a:t>
            </a:r>
            <a:r>
              <a:rPr lang="en-US" b="1" i="1" dirty="0">
                <a:solidFill>
                  <a:schemeClr val="bg1"/>
                </a:solidFill>
              </a:rPr>
              <a:t>u</a:t>
            </a:r>
            <a:r>
              <a:rPr lang="id-ID" b="1" i="1" dirty="0">
                <a:solidFill>
                  <a:schemeClr val="bg1"/>
                </a:solidFill>
              </a:rPr>
              <a:t>youshi</a:t>
            </a:r>
            <a:r>
              <a:rPr lang="id-ID" b="1" dirty="0">
                <a:solidFill>
                  <a:schemeClr val="bg1"/>
                </a:solidFill>
              </a:rPr>
              <a:t> tambahan. 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Setiap peserta wajib menjaga suasana agar tetap tenang.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Peserta yang telah selesai menulis sakubun tidak diperbolehkan keluar ruangan sebelum perlombaan selesai.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Penilaian juri serta hasil perlombaan adalah sah dan tidak dapat diganggu gugat.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80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43" y="704941"/>
            <a:ext cx="8229600" cy="1123859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2057400"/>
            <a:ext cx="77724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9710" y="2438400"/>
            <a:ext cx="86742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Keterangan</a:t>
            </a:r>
            <a:r>
              <a:rPr lang="en-US" b="1" dirty="0"/>
              <a:t>						             </a:t>
            </a:r>
            <a:r>
              <a:rPr lang="en-US" b="1" dirty="0" err="1"/>
              <a:t>Skor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Isi		: </a:t>
            </a:r>
            <a:r>
              <a:rPr lang="en-US" b="1" dirty="0" err="1"/>
              <a:t>Hyougen</a:t>
            </a:r>
            <a:r>
              <a:rPr lang="en-US" b="1" dirty="0"/>
              <a:t> </a:t>
            </a:r>
            <a:r>
              <a:rPr lang="en-US" b="1" dirty="0" err="1"/>
              <a:t>ryoku</a:t>
            </a:r>
            <a:r>
              <a:rPr lang="en-US" b="1" dirty="0"/>
              <a:t>/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berekspresi</a:t>
            </a:r>
            <a:r>
              <a:rPr lang="en-US" b="1" dirty="0"/>
              <a:t>/ide	35</a:t>
            </a:r>
            <a:br>
              <a:rPr lang="en-US" b="1" dirty="0"/>
            </a:br>
            <a:r>
              <a:rPr lang="en-US" b="1" dirty="0" err="1"/>
              <a:t>Bunpou</a:t>
            </a:r>
            <a:r>
              <a:rPr lang="en-US" b="1" dirty="0"/>
              <a:t>		: </a:t>
            </a:r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 err="1"/>
              <a:t>tata</a:t>
            </a:r>
            <a:r>
              <a:rPr lang="en-US" b="1" dirty="0"/>
              <a:t> Bahasa				20</a:t>
            </a:r>
            <a:br>
              <a:rPr lang="en-US" b="1" dirty="0"/>
            </a:br>
            <a:r>
              <a:rPr lang="en-US" b="1" dirty="0"/>
              <a:t>Kanji		: </a:t>
            </a:r>
            <a:r>
              <a:rPr lang="en-US" b="1" dirty="0" err="1"/>
              <a:t>Banyaknya</a:t>
            </a:r>
            <a:r>
              <a:rPr lang="en-US" b="1" dirty="0"/>
              <a:t> kanji yang </a:t>
            </a:r>
            <a:r>
              <a:rPr lang="en-US" b="1" dirty="0" err="1"/>
              <a:t>ditulis</a:t>
            </a:r>
            <a:r>
              <a:rPr lang="en-US" b="1" dirty="0"/>
              <a:t>			20</a:t>
            </a:r>
            <a:br>
              <a:rPr lang="en-US" b="1" dirty="0"/>
            </a:br>
            <a:r>
              <a:rPr lang="en-US" b="1" dirty="0" err="1"/>
              <a:t>Kerapihan</a:t>
            </a:r>
            <a:r>
              <a:rPr lang="en-US" b="1" dirty="0"/>
              <a:t>	: </a:t>
            </a:r>
            <a:r>
              <a:rPr lang="en-US" b="1" dirty="0" err="1"/>
              <a:t>Kerapihan</a:t>
            </a:r>
            <a:r>
              <a:rPr lang="en-US" b="1" dirty="0"/>
              <a:t> </a:t>
            </a:r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menulis</a:t>
            </a:r>
            <a:r>
              <a:rPr lang="en-US" b="1" dirty="0"/>
              <a:t>		20</a:t>
            </a:r>
            <a:br>
              <a:rPr lang="en-US" b="1" dirty="0"/>
            </a:br>
            <a:r>
              <a:rPr lang="en-US" b="1" dirty="0"/>
              <a:t>Volume		: </a:t>
            </a:r>
            <a:r>
              <a:rPr lang="en-US" b="1" dirty="0" err="1"/>
              <a:t>Banyaknya</a:t>
            </a:r>
            <a:r>
              <a:rPr lang="en-US" b="1" dirty="0"/>
              <a:t>  </a:t>
            </a:r>
            <a:r>
              <a:rPr lang="en-US" b="1" dirty="0" err="1"/>
              <a:t>penulisan</a:t>
            </a:r>
            <a:r>
              <a:rPr lang="en-US" b="1" dirty="0"/>
              <a:t>/</a:t>
            </a:r>
            <a:r>
              <a:rPr lang="en-US" b="1" dirty="0" err="1"/>
              <a:t>panjangnya</a:t>
            </a:r>
            <a:r>
              <a:rPr lang="en-US" b="1" dirty="0"/>
              <a:t> </a:t>
            </a:r>
            <a:r>
              <a:rPr lang="en-US" b="1" dirty="0" err="1"/>
              <a:t>karangan</a:t>
            </a:r>
            <a:r>
              <a:rPr lang="en-US" b="1" dirty="0"/>
              <a:t>	  5</a:t>
            </a:r>
            <a:br>
              <a:rPr lang="en-US" b="1" dirty="0"/>
            </a:br>
            <a:r>
              <a:rPr lang="en-US" b="1" dirty="0"/>
              <a:t>							</a:t>
            </a:r>
          </a:p>
          <a:p>
            <a:r>
              <a:rPr lang="en-US" b="1" dirty="0"/>
              <a:t>Total		:					               100</a:t>
            </a:r>
          </a:p>
        </p:txBody>
      </p:sp>
    </p:spTree>
    <p:extLst>
      <p:ext uri="{BB962C8B-B14F-4D97-AF65-F5344CB8AC3E}">
        <p14:creationId xmlns:p14="http://schemas.microsoft.com/office/powerpoint/2010/main" val="98224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586" y="685800"/>
            <a:ext cx="5486400" cy="11887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Tata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penulisan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sakubun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7890" y="3886200"/>
            <a:ext cx="5105400" cy="1200329"/>
          </a:xfrm>
          <a:prstGeom prst="leftArrowCallout">
            <a:avLst>
              <a:gd name="adj1" fmla="val 34846"/>
              <a:gd name="adj2" fmla="val 25000"/>
              <a:gd name="adj3" fmla="val 31564"/>
              <a:gd name="adj4" fmla="val 7960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Yokogaki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en-US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hanya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mencantumkan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nomor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peserta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</a:p>
        </p:txBody>
      </p:sp>
      <p:pic>
        <p:nvPicPr>
          <p:cNvPr id="5" name="Picture 2" descr="http://1.bp.blogspot.com/-KLY98Adp-WQ/VFIWMEN--NI/AAAAAAAAAWg/n824hBbsQog/s1600/sakubun%2B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199"/>
            <a:ext cx="3124200" cy="60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93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2200" y="3429000"/>
            <a:ext cx="4552682" cy="2209800"/>
          </a:xfrm>
        </p:spPr>
        <p:txBody>
          <a:bodyPr>
            <a:normAutofit/>
          </a:bodyPr>
          <a:lstStyle/>
          <a:p>
            <a:pPr marL="285750" indent="-285750" algn="ctr">
              <a:buFontTx/>
              <a:buChar char="-"/>
            </a:pPr>
            <a:endParaRPr lang="id-ID" sz="2000" dirty="0">
              <a:solidFill>
                <a:schemeClr val="bg1"/>
              </a:solidFill>
              <a:latin typeface="Bodoni MT Black" panose="02070A03080606020203" pitchFamily="18" charset="0"/>
            </a:endParaRPr>
          </a:p>
          <a:p>
            <a:pPr marL="0" indent="0" algn="ctr">
              <a:buNone/>
            </a:pPr>
            <a:r>
              <a:rPr lang="id-ID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Sakubun B</a:t>
            </a:r>
          </a:p>
          <a:p>
            <a:pPr marL="0" indent="0" algn="ctr">
              <a:buNone/>
            </a:pPr>
            <a:r>
              <a:rPr lang="en-US" sz="2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Chairinnisa</a:t>
            </a: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Nurfitriyana</a:t>
            </a: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0896766225543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chairin610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52440" y="261334"/>
            <a:ext cx="617220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nap ITC" panose="04040A07060A02020202" pitchFamily="82" charset="0"/>
                <a:cs typeface="Times New Roman" panose="02020603050405020304" pitchFamily="18" charset="0"/>
              </a:rPr>
              <a:t>NARA HUBUNG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733272" y="1251934"/>
            <a:ext cx="3810537" cy="228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Sakubun A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Gadis Klistiani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089626337672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doni MT Black" panose="02070A03080606020203" pitchFamily="18" charset="0"/>
              </a:rPr>
              <a:t>Gadis399</a:t>
            </a:r>
            <a:endParaRPr lang="id-ID" sz="2000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8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8800" b="1" dirty="0">
                <a:solidFill>
                  <a:schemeClr val="bg1"/>
                </a:solidFill>
              </a:rPr>
              <a:t>質問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4600"/>
            <a:ext cx="7886700" cy="16002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endParaRPr lang="en-US" altLang="ja-JP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altLang="ja-JP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Penulisan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 </a:t>
            </a:r>
            <a:r>
              <a:rPr lang="en-US" altLang="ja-JP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sakubun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 horizontal/</a:t>
            </a:r>
            <a:r>
              <a:rPr lang="en-US" altLang="ja-JP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vertikal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	= </a:t>
            </a:r>
            <a:r>
              <a:rPr lang="en-US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Yokokaki</a:t>
            </a:r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/ Horizontal</a:t>
            </a:r>
          </a:p>
        </p:txBody>
      </p:sp>
    </p:spTree>
    <p:extLst>
      <p:ext uri="{BB962C8B-B14F-4D97-AF65-F5344CB8AC3E}">
        <p14:creationId xmlns:p14="http://schemas.microsoft.com/office/powerpoint/2010/main" val="1504085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810000"/>
            <a:ext cx="7086600" cy="1452563"/>
          </a:xfrm>
        </p:spPr>
        <p:txBody>
          <a:bodyPr/>
          <a:lstStyle/>
          <a:p>
            <a:r>
              <a:rPr lang="ja-JP" altLang="en-US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ありがとうございます</a:t>
            </a:r>
            <a:endParaRPr lang="en-US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651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200</TotalTime>
  <Words>320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Foundry</vt:lpstr>
      <vt:lpstr>Trek</vt:lpstr>
      <vt:lpstr>Office Theme</vt:lpstr>
      <vt:lpstr>PowerPoint Presentation</vt:lpstr>
      <vt:lpstr>SAKUBUN CONTEST MAHASISWA</vt:lpstr>
      <vt:lpstr>Ketentuan dan Teknis Sakubun Contest Mahasiswa Japanzuki Show 14 </vt:lpstr>
      <vt:lpstr>PowerPoint Presentation</vt:lpstr>
      <vt:lpstr>Kriteria penilaian</vt:lpstr>
      <vt:lpstr>Tata penulisan sakubun</vt:lpstr>
      <vt:lpstr>PowerPoint Presentation</vt:lpstr>
      <vt:lpstr>質問</vt:lpstr>
      <vt:lpstr>ありがとうございます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SAKUBUN CONTEST MAHASISWA A</dc:title>
  <dc:creator>sony</dc:creator>
  <cp:lastModifiedBy>melatyainan98@gmail.com</cp:lastModifiedBy>
  <cp:revision>25</cp:revision>
  <dcterms:created xsi:type="dcterms:W3CDTF">2018-03-21T10:19:31Z</dcterms:created>
  <dcterms:modified xsi:type="dcterms:W3CDTF">2019-03-30T14:57:13Z</dcterms:modified>
</cp:coreProperties>
</file>