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5"/>
  </p:notesMasterIdLst>
  <p:sldIdLst>
    <p:sldId id="259" r:id="rId2"/>
    <p:sldId id="262" r:id="rId3"/>
    <p:sldId id="261" r:id="rId4"/>
    <p:sldId id="284" r:id="rId5"/>
    <p:sldId id="285" r:id="rId6"/>
    <p:sldId id="286" r:id="rId7"/>
    <p:sldId id="267" r:id="rId8"/>
    <p:sldId id="287" r:id="rId9"/>
    <p:sldId id="288" r:id="rId10"/>
    <p:sldId id="289" r:id="rId11"/>
    <p:sldId id="256" r:id="rId12"/>
    <p:sldId id="279" r:id="rId13"/>
    <p:sldId id="282" r:id="rId1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Karla" pitchFamily="2" charset="0"/>
      <p:regular r:id="rId20"/>
      <p:bold r:id="rId21"/>
      <p:italic r:id="rId22"/>
      <p:boldItalic r:id="rId23"/>
    </p:embeddedFont>
    <p:embeddedFont>
      <p:font typeface="MS Mincho" panose="02020609040205080304" pitchFamily="49" charset="-128"/>
      <p:regular r:id="rId24"/>
    </p:embeddedFont>
    <p:embeddedFont>
      <p:font typeface="Raleway" panose="020B0503030101060003" pitchFamily="3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094B18-5B66-44CA-AB7C-49B595F85EBC}">
  <a:tblStyle styleId="{AF094B18-5B66-44CA-AB7C-49B595F85E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font" Target="fonts/font3.fntdata" /><Relationship Id="rId26" Type="http://schemas.openxmlformats.org/officeDocument/2006/relationships/font" Target="fonts/font11.fntdata" /><Relationship Id="rId3" Type="http://schemas.openxmlformats.org/officeDocument/2006/relationships/slide" Target="slides/slide2.xml" /><Relationship Id="rId21" Type="http://schemas.openxmlformats.org/officeDocument/2006/relationships/font" Target="fonts/font6.fntdata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font" Target="fonts/font2.fntdata" /><Relationship Id="rId25" Type="http://schemas.openxmlformats.org/officeDocument/2006/relationships/font" Target="fonts/font10.fntdata" /><Relationship Id="rId2" Type="http://schemas.openxmlformats.org/officeDocument/2006/relationships/slide" Target="slides/slide1.xml" /><Relationship Id="rId16" Type="http://schemas.openxmlformats.org/officeDocument/2006/relationships/font" Target="fonts/font1.fntdata" /><Relationship Id="rId20" Type="http://schemas.openxmlformats.org/officeDocument/2006/relationships/font" Target="fonts/font5.fntdata" /><Relationship Id="rId29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font" Target="fonts/font9.fntdata" /><Relationship Id="rId32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23" Type="http://schemas.openxmlformats.org/officeDocument/2006/relationships/font" Target="fonts/font8.fntdata" /><Relationship Id="rId28" Type="http://schemas.openxmlformats.org/officeDocument/2006/relationships/font" Target="fonts/font13.fntdata" /><Relationship Id="rId10" Type="http://schemas.openxmlformats.org/officeDocument/2006/relationships/slide" Target="slides/slide9.xml" /><Relationship Id="rId19" Type="http://schemas.openxmlformats.org/officeDocument/2006/relationships/font" Target="fonts/font4.fntdata" /><Relationship Id="rId31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font" Target="fonts/font7.fntdata" /><Relationship Id="rId27" Type="http://schemas.openxmlformats.org/officeDocument/2006/relationships/font" Target="fonts/font12.fntdata" /><Relationship Id="rId30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2480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07323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9890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9155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29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2169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798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005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0923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52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59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521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2917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15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0" name="Shape 10"/>
          <p:cNvSpPr/>
          <p:nvPr/>
        </p:nvSpPr>
        <p:spPr>
          <a:xfrm>
            <a:off x="-5900" y="759982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1" name="Shape 11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19025" y="1991825"/>
            <a:ext cx="5706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ABE33F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flipH="1">
            <a:off x="6025" y="301575"/>
            <a:ext cx="9150050" cy="4496748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15" name="Shape 15"/>
          <p:cNvSpPr/>
          <p:nvPr/>
        </p:nvSpPr>
        <p:spPr>
          <a:xfrm>
            <a:off x="-5900" y="753950"/>
            <a:ext cx="9144150" cy="37698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1351100"/>
            <a:ext cx="9156075" cy="2889063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1815525" y="204055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815375" y="30686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1800"/>
              <a:buNone/>
              <a:defRPr sz="18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28" name="Shape 2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◆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Shape 60"/>
          <p:cNvGrpSpPr/>
          <p:nvPr/>
        </p:nvGrpSpPr>
        <p:grpSpPr>
          <a:xfrm>
            <a:off x="-6025" y="0"/>
            <a:ext cx="9168125" cy="5163100"/>
            <a:chOff x="-6025" y="0"/>
            <a:chExt cx="9168125" cy="5163100"/>
          </a:xfrm>
        </p:grpSpPr>
        <p:sp>
          <p:nvSpPr>
            <p:cNvPr id="61" name="Shape 61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2" name="Shape 62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3" name="Shape 63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64" name="Shape 64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5" name="Shape 6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6" name="Shape 6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-2355" y="0"/>
            <a:ext cx="5209571" cy="983354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8" name="Shape 78"/>
          <p:cNvSpPr/>
          <p:nvPr/>
        </p:nvSpPr>
        <p:spPr>
          <a:xfrm>
            <a:off x="-6025" y="2"/>
            <a:ext cx="4445394" cy="1085644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9" name="Shape 79"/>
          <p:cNvSpPr/>
          <p:nvPr/>
        </p:nvSpPr>
        <p:spPr>
          <a:xfrm>
            <a:off x="6375475" y="4745747"/>
            <a:ext cx="2548913" cy="400879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x="7341180" y="4767304"/>
            <a:ext cx="1821096" cy="395811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1" name="Shape 81"/>
          <p:cNvSpPr/>
          <p:nvPr/>
        </p:nvSpPr>
        <p:spPr>
          <a:xfrm>
            <a:off x="8340717" y="4204075"/>
            <a:ext cx="818444" cy="959061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1559025" y="-6025"/>
            <a:ext cx="4116775" cy="944875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886650" y="1598408"/>
            <a:ext cx="7370700" cy="3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6" r:id="rId5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5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iwwgVYspGVhoaSrm2" TargetMode="Externa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3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4.xml" /><Relationship Id="rId4" Type="http://schemas.openxmlformats.org/officeDocument/2006/relationships/image" Target="../media/image2.jpg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ctrTitle"/>
          </p:nvPr>
        </p:nvSpPr>
        <p:spPr>
          <a:xfrm>
            <a:off x="1815375" y="1412510"/>
            <a:ext cx="5513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TECHNICAL MEETING</a:t>
            </a:r>
            <a:endParaRPr dirty="0"/>
          </a:p>
        </p:txBody>
      </p:sp>
      <p:sp>
        <p:nvSpPr>
          <p:cNvPr id="114" name="Shape 114"/>
          <p:cNvSpPr txBox="1">
            <a:spLocks noGrp="1"/>
          </p:cNvSpPr>
          <p:nvPr>
            <p:ph type="subTitle" idx="1"/>
          </p:nvPr>
        </p:nvSpPr>
        <p:spPr>
          <a:xfrm>
            <a:off x="1815375" y="2916250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kumimoji="1" lang="en-US" altLang="ja-JP" dirty="0" err="1"/>
              <a:t>JapanZuki</a:t>
            </a:r>
            <a:r>
              <a:rPr kumimoji="1" lang="en-US" altLang="ja-JP" dirty="0"/>
              <a:t> Show </a:t>
            </a:r>
            <a:r>
              <a:rPr kumimoji="1" lang="en-US" altLang="ja-JP" dirty="0">
                <a:solidFill>
                  <a:srgbClr val="92D050"/>
                </a:solidFill>
              </a:rPr>
              <a:t>14</a:t>
            </a:r>
            <a:endParaRPr kumimoji="1" lang="ja-JP" altLang="en-US" dirty="0">
              <a:solidFill>
                <a:srgbClr val="92D050"/>
              </a:solidFill>
            </a:endParaRPr>
          </a:p>
        </p:txBody>
      </p:sp>
      <p:sp>
        <p:nvSpPr>
          <p:cNvPr id="4" name="Shape 113">
            <a:extLst>
              <a:ext uri="{FF2B5EF4-FFF2-40B4-BE49-F238E27FC236}">
                <a16:creationId xmlns:a16="http://schemas.microsoft.com/office/drawing/2014/main" id="{FD37C3D2-B467-402A-A092-6D28A159A06D}"/>
              </a:ext>
            </a:extLst>
          </p:cNvPr>
          <p:cNvSpPr txBox="1">
            <a:spLocks/>
          </p:cNvSpPr>
          <p:nvPr/>
        </p:nvSpPr>
        <p:spPr>
          <a:xfrm>
            <a:off x="634482" y="1957898"/>
            <a:ext cx="8117632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aleway"/>
              <a:buNone/>
              <a:defRPr sz="36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en-US" dirty="0"/>
              <a:t>SHUUJI KONTES MAHASISWA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/>
              <a:t>Nama </a:t>
            </a:r>
            <a:r>
              <a:rPr lang="id-ID" dirty="0">
                <a:solidFill>
                  <a:srgbClr val="004C52"/>
                </a:solidFill>
              </a:rPr>
              <a:t>Juri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nama</a:t>
            </a:r>
            <a:r>
              <a:rPr lang="en-US" b="1" dirty="0"/>
              <a:t> </a:t>
            </a:r>
            <a:r>
              <a:rPr lang="en-US" b="1" dirty="0" err="1"/>
              <a:t>juri</a:t>
            </a:r>
            <a:r>
              <a:rPr lang="en-US" b="1" dirty="0"/>
              <a:t> </a:t>
            </a:r>
            <a:r>
              <a:rPr lang="en-US" dirty="0" err="1"/>
              <a:t>shuuji</a:t>
            </a:r>
            <a:r>
              <a:rPr lang="en-US" dirty="0"/>
              <a:t> </a:t>
            </a:r>
            <a:r>
              <a:rPr lang="en-US" dirty="0" err="1"/>
              <a:t>kontes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	a. </a:t>
            </a:r>
            <a:r>
              <a:rPr lang="en-US" b="1" dirty="0" err="1"/>
              <a:t>Mochamad</a:t>
            </a:r>
            <a:r>
              <a:rPr lang="en-US" b="1" dirty="0"/>
              <a:t> Ilham</a:t>
            </a:r>
            <a:br>
              <a:rPr lang="en-US" dirty="0"/>
            </a:br>
            <a:r>
              <a:rPr lang="en-US" dirty="0"/>
              <a:t>	b. </a:t>
            </a:r>
            <a:r>
              <a:rPr lang="en-US" b="1" dirty="0" err="1"/>
              <a:t>Kazuyo</a:t>
            </a:r>
            <a:r>
              <a:rPr lang="en-US" b="1" dirty="0"/>
              <a:t> Matsumura</a:t>
            </a:r>
            <a:br>
              <a:rPr lang="en-US" dirty="0"/>
            </a:br>
            <a:r>
              <a:rPr lang="en-US" dirty="0"/>
              <a:t>	c. </a:t>
            </a:r>
            <a:r>
              <a:rPr lang="en-US" b="1" dirty="0"/>
              <a:t>Dra. </a:t>
            </a:r>
            <a:r>
              <a:rPr lang="en-US" b="1" dirty="0" err="1"/>
              <a:t>Renariah</a:t>
            </a:r>
            <a:r>
              <a:rPr lang="en-US" b="1" dirty="0"/>
              <a:t>, </a:t>
            </a:r>
            <a:r>
              <a:rPr lang="en-US" b="1" dirty="0" err="1"/>
              <a:t>M.Hum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876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465826" y="1991825"/>
            <a:ext cx="8264106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4000" dirty="0" err="1"/>
              <a:t>Berikut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tehon</a:t>
            </a:r>
            <a:r>
              <a:rPr lang="en-US" sz="4000" dirty="0"/>
              <a:t> kanji </a:t>
            </a:r>
            <a:r>
              <a:rPr lang="en-US" sz="4000" dirty="0" err="1"/>
              <a:t>untuk</a:t>
            </a:r>
            <a:br>
              <a:rPr lang="en-US" dirty="0"/>
            </a:br>
            <a:r>
              <a:rPr lang="en-US" dirty="0" err="1">
                <a:solidFill>
                  <a:srgbClr val="004C52"/>
                </a:solidFill>
              </a:rPr>
              <a:t>Shuuji</a:t>
            </a:r>
            <a:r>
              <a:rPr lang="en-US" dirty="0">
                <a:solidFill>
                  <a:srgbClr val="004C52"/>
                </a:solidFill>
              </a:rPr>
              <a:t> </a:t>
            </a:r>
            <a:r>
              <a:rPr lang="en-US" dirty="0" err="1">
                <a:solidFill>
                  <a:srgbClr val="004C52"/>
                </a:solidFill>
              </a:rPr>
              <a:t>Kontes</a:t>
            </a:r>
            <a:r>
              <a:rPr lang="en-US" dirty="0">
                <a:solidFill>
                  <a:srgbClr val="004C52"/>
                </a:solidFill>
              </a:rPr>
              <a:t> </a:t>
            </a:r>
            <a:r>
              <a:rPr lang="en-US" dirty="0" err="1">
                <a:solidFill>
                  <a:srgbClr val="004C52"/>
                </a:solidFill>
              </a:rPr>
              <a:t>Mahasiswa</a:t>
            </a:r>
            <a:endParaRPr lang="en-US" dirty="0">
              <a:solidFill>
                <a:srgbClr val="004C5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5664F5A-D009-4495-BF7C-B4D7D7B47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545" y="73325"/>
            <a:ext cx="2126440" cy="5070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銀河系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18203325-C0FC-4309-A01D-33D96B9C3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18" y="73325"/>
            <a:ext cx="2126440" cy="5070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流星群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D17B9359-BC70-401F-8134-0B7B59696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457" y="48984"/>
            <a:ext cx="2241647" cy="50945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望遠鏡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CC7B8F51-26A7-4BA6-8F6A-FEFEB875D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279" y="-18567"/>
            <a:ext cx="2126440" cy="39437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ぎんがけい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BB85C32-1538-42B4-BC9A-109B9F703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4219" y="-18566"/>
            <a:ext cx="2126439" cy="42579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0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りゅうせいぐん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ECB0312C-4BD4-4D2C-ADE3-409CD084C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1457" y="2699"/>
            <a:ext cx="2241648" cy="404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200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ぼうえんきょう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F3FB2466-40D3-4C54-B961-C9F786FA1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F296D957-D6D3-4C89-8DCA-424E9B24A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8511"/>
            <a:ext cx="18315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C52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73">
            <a:extLst>
              <a:ext uri="{FF2B5EF4-FFF2-40B4-BE49-F238E27FC236}">
                <a16:creationId xmlns:a16="http://schemas.microsoft.com/office/drawing/2014/main" id="{8566EC26-7CEF-4C1D-81E7-5B04D13D2A5E}"/>
              </a:ext>
            </a:extLst>
          </p:cNvPr>
          <p:cNvSpPr txBox="1">
            <a:spLocks/>
          </p:cNvSpPr>
          <p:nvPr/>
        </p:nvSpPr>
        <p:spPr>
          <a:xfrm>
            <a:off x="3064699" y="1011061"/>
            <a:ext cx="5889519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r>
              <a:rPr lang="ja-JP" altLang="en-US" sz="6000">
                <a:solidFill>
                  <a:srgbClr val="ABE33F"/>
                </a:solidFill>
              </a:rPr>
              <a:t>ありがとうございました。</a:t>
            </a:r>
            <a:endParaRPr lang="ja-JP" altLang="en-US" sz="6000" dirty="0">
              <a:solidFill>
                <a:srgbClr val="ABE33F"/>
              </a:solidFill>
            </a:endParaRPr>
          </a:p>
        </p:txBody>
      </p:sp>
      <p:sp>
        <p:nvSpPr>
          <p:cNvPr id="287" name="Shape 274">
            <a:extLst>
              <a:ext uri="{FF2B5EF4-FFF2-40B4-BE49-F238E27FC236}">
                <a16:creationId xmlns:a16="http://schemas.microsoft.com/office/drawing/2014/main" id="{B1228036-2A50-46DC-B37E-1F20F628AB4B}"/>
              </a:ext>
            </a:extLst>
          </p:cNvPr>
          <p:cNvSpPr txBox="1">
            <a:spLocks/>
          </p:cNvSpPr>
          <p:nvPr/>
        </p:nvSpPr>
        <p:spPr>
          <a:xfrm>
            <a:off x="3064700" y="2783393"/>
            <a:ext cx="5533800" cy="136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>
              <a:buFont typeface="Karla"/>
              <a:buNone/>
            </a:pPr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Ada yang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</a:rPr>
              <a:t>ingin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bg1">
                    <a:lumMod val="95000"/>
                  </a:schemeClr>
                </a:solidFill>
              </a:rPr>
              <a:t>ditanyakan</a:t>
            </a:r>
            <a:r>
              <a:rPr lang="en-US" sz="3600" b="1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grpSp>
        <p:nvGrpSpPr>
          <p:cNvPr id="288" name="Shape 275">
            <a:extLst>
              <a:ext uri="{FF2B5EF4-FFF2-40B4-BE49-F238E27FC236}">
                <a16:creationId xmlns:a16="http://schemas.microsoft.com/office/drawing/2014/main" id="{580DA6A1-DE3C-40F7-A2DD-B0950C7B771A}"/>
              </a:ext>
            </a:extLst>
          </p:cNvPr>
          <p:cNvGrpSpPr/>
          <p:nvPr/>
        </p:nvGrpSpPr>
        <p:grpSpPr>
          <a:xfrm>
            <a:off x="685795" y="1814227"/>
            <a:ext cx="1681779" cy="1179949"/>
            <a:chOff x="559275" y="1683950"/>
            <a:chExt cx="466500" cy="327300"/>
          </a:xfrm>
        </p:grpSpPr>
        <p:sp>
          <p:nvSpPr>
            <p:cNvPr id="289" name="Shape 276">
              <a:extLst>
                <a:ext uri="{FF2B5EF4-FFF2-40B4-BE49-F238E27FC236}">
                  <a16:creationId xmlns:a16="http://schemas.microsoft.com/office/drawing/2014/main" id="{BB58E66D-D493-47CC-8C42-7C5C645B4396}"/>
                </a:ext>
              </a:extLst>
            </p:cNvPr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0" t="0" r="0" b="0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Shape 277">
              <a:extLst>
                <a:ext uri="{FF2B5EF4-FFF2-40B4-BE49-F238E27FC236}">
                  <a16:creationId xmlns:a16="http://schemas.microsoft.com/office/drawing/2014/main" id="{2022005E-DC52-4E81-8EEF-7944C27CD71D}"/>
                </a:ext>
              </a:extLst>
            </p:cNvPr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0" t="0" r="0" b="0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1" name="Shape 278">
            <a:extLst>
              <a:ext uri="{FF2B5EF4-FFF2-40B4-BE49-F238E27FC236}">
                <a16:creationId xmlns:a16="http://schemas.microsoft.com/office/drawing/2014/main" id="{77EC9756-96DC-4947-8225-D95C52F2FFDF}"/>
              </a:ext>
            </a:extLst>
          </p:cNvPr>
          <p:cNvSpPr/>
          <p:nvPr/>
        </p:nvSpPr>
        <p:spPr>
          <a:xfrm>
            <a:off x="1681875" y="2683100"/>
            <a:ext cx="1274938" cy="1159802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2" name="Shape 498">
            <a:extLst>
              <a:ext uri="{FF2B5EF4-FFF2-40B4-BE49-F238E27FC236}">
                <a16:creationId xmlns:a16="http://schemas.microsoft.com/office/drawing/2014/main" id="{8DE33742-BD34-4E97-B5FC-CC83E7F3C017}"/>
              </a:ext>
            </a:extLst>
          </p:cNvPr>
          <p:cNvGrpSpPr/>
          <p:nvPr/>
        </p:nvGrpSpPr>
        <p:grpSpPr>
          <a:xfrm>
            <a:off x="6635783" y="1999450"/>
            <a:ext cx="2318435" cy="2318569"/>
            <a:chOff x="570875" y="4322250"/>
            <a:chExt cx="443300" cy="443325"/>
          </a:xfrm>
        </p:grpSpPr>
        <p:sp>
          <p:nvSpPr>
            <p:cNvPr id="293" name="Shape 499">
              <a:extLst>
                <a:ext uri="{FF2B5EF4-FFF2-40B4-BE49-F238E27FC236}">
                  <a16:creationId xmlns:a16="http://schemas.microsoft.com/office/drawing/2014/main" id="{3747BAB7-70A1-4E64-98C7-DB5EFEA057A8}"/>
                </a:ext>
              </a:extLst>
            </p:cNvPr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4C52"/>
                </a:solidFill>
              </a:endParaRPr>
            </a:p>
          </p:txBody>
        </p:sp>
        <p:sp>
          <p:nvSpPr>
            <p:cNvPr id="294" name="Shape 500">
              <a:extLst>
                <a:ext uri="{FF2B5EF4-FFF2-40B4-BE49-F238E27FC236}">
                  <a16:creationId xmlns:a16="http://schemas.microsoft.com/office/drawing/2014/main" id="{85395592-9FE0-4EA9-8B46-1E4C01FB0B91}"/>
                </a:ext>
              </a:extLst>
            </p:cNvPr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4C52"/>
                </a:solidFill>
              </a:endParaRPr>
            </a:p>
          </p:txBody>
        </p:sp>
        <p:sp>
          <p:nvSpPr>
            <p:cNvPr id="295" name="Shape 501">
              <a:extLst>
                <a:ext uri="{FF2B5EF4-FFF2-40B4-BE49-F238E27FC236}">
                  <a16:creationId xmlns:a16="http://schemas.microsoft.com/office/drawing/2014/main" id="{1C9DABB0-423E-4409-9D93-68A61D64A241}"/>
                </a:ext>
              </a:extLst>
            </p:cNvPr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4C52"/>
                </a:solidFill>
              </a:endParaRPr>
            </a:p>
          </p:txBody>
        </p:sp>
        <p:sp>
          <p:nvSpPr>
            <p:cNvPr id="296" name="Shape 502">
              <a:extLst>
                <a:ext uri="{FF2B5EF4-FFF2-40B4-BE49-F238E27FC236}">
                  <a16:creationId xmlns:a16="http://schemas.microsoft.com/office/drawing/2014/main" id="{0C72635F-02B3-46E3-93EB-818B2E9A9089}"/>
                </a:ext>
              </a:extLst>
            </p:cNvPr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4C52"/>
                </a:solidFill>
              </a:endParaRPr>
            </a:p>
          </p:txBody>
        </p:sp>
      </p:grpSp>
      <p:sp>
        <p:nvSpPr>
          <p:cNvPr id="581" name="Shape 114">
            <a:extLst>
              <a:ext uri="{FF2B5EF4-FFF2-40B4-BE49-F238E27FC236}">
                <a16:creationId xmlns:a16="http://schemas.microsoft.com/office/drawing/2014/main" id="{2E4654E1-4672-497E-B211-1F973EDCA666}"/>
              </a:ext>
            </a:extLst>
          </p:cNvPr>
          <p:cNvSpPr txBox="1">
            <a:spLocks/>
          </p:cNvSpPr>
          <p:nvPr/>
        </p:nvSpPr>
        <p:spPr>
          <a:xfrm>
            <a:off x="1972921" y="4684798"/>
            <a:ext cx="5513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kumimoji="1" lang="en-US" altLang="ja-JP" b="1" dirty="0" err="1">
                <a:solidFill>
                  <a:srgbClr val="92D050"/>
                </a:solidFill>
              </a:rPr>
              <a:t>JapanZuki</a:t>
            </a:r>
            <a:r>
              <a:rPr kumimoji="1" lang="en-US" altLang="ja-JP" b="1" dirty="0">
                <a:solidFill>
                  <a:srgbClr val="92D050"/>
                </a:solidFill>
              </a:rPr>
              <a:t> Show </a:t>
            </a:r>
            <a:r>
              <a:rPr kumimoji="1" lang="en-US" altLang="ja-JP" b="1" dirty="0">
                <a:solidFill>
                  <a:schemeClr val="bg1"/>
                </a:solidFill>
              </a:rPr>
              <a:t>14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E2E07C14-DE9A-4AB5-845D-6AF8FBAF09B4}"/>
              </a:ext>
            </a:extLst>
          </p:cNvPr>
          <p:cNvSpPr/>
          <p:nvPr/>
        </p:nvSpPr>
        <p:spPr>
          <a:xfrm>
            <a:off x="-124874" y="4044904"/>
            <a:ext cx="4572000" cy="10292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6725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CP: </a:t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dirty="0" err="1">
                <a:solidFill>
                  <a:srgbClr val="92D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yulisss</a:t>
            </a:r>
            <a:r>
              <a:rPr lang="en-US" sz="1800" b="1" dirty="0">
                <a:solidFill>
                  <a:srgbClr val="92D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_ 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/ 082285436975</a:t>
            </a:r>
            <a:b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r>
              <a:rPr lang="en-US" sz="1800" b="1" dirty="0">
                <a:solidFill>
                  <a:srgbClr val="92D050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rizka_ayu123 </a:t>
            </a:r>
            <a:r>
              <a:rPr lang="en-US" sz="1800" b="1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/ 089613939024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ctrTitle" idx="4294967295"/>
          </p:nvPr>
        </p:nvSpPr>
        <p:spPr>
          <a:xfrm>
            <a:off x="113462" y="1352468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4400" dirty="0" err="1">
                <a:solidFill>
                  <a:srgbClr val="92D050"/>
                </a:solidFill>
              </a:rPr>
              <a:t>Teknis</a:t>
            </a:r>
            <a:r>
              <a:rPr lang="en-US" sz="4400" dirty="0">
                <a:solidFill>
                  <a:srgbClr val="92D050"/>
                </a:solidFill>
              </a:rPr>
              <a:t> </a:t>
            </a:r>
            <a:r>
              <a:rPr lang="en-US" sz="4400" dirty="0" err="1">
                <a:solidFill>
                  <a:srgbClr val="92D050"/>
                </a:solidFill>
              </a:rPr>
              <a:t>Pelaksanaan</a:t>
            </a:r>
            <a:br>
              <a:rPr lang="en-US" sz="4400" dirty="0"/>
            </a:br>
            <a:r>
              <a:rPr lang="en-US" sz="4400" dirty="0" err="1">
                <a:solidFill>
                  <a:srgbClr val="004C52"/>
                </a:solidFill>
              </a:rPr>
              <a:t>Shuuji</a:t>
            </a:r>
            <a:r>
              <a:rPr lang="en-US" sz="4400" dirty="0">
                <a:solidFill>
                  <a:srgbClr val="004C52"/>
                </a:solidFill>
              </a:rPr>
              <a:t> </a:t>
            </a:r>
            <a:r>
              <a:rPr lang="en-US" sz="4400" dirty="0" err="1">
                <a:solidFill>
                  <a:srgbClr val="004C52"/>
                </a:solidFill>
              </a:rPr>
              <a:t>Kontes</a:t>
            </a:r>
            <a:br>
              <a:rPr lang="en-US" sz="4400" dirty="0">
                <a:solidFill>
                  <a:srgbClr val="004C52"/>
                </a:solidFill>
              </a:rPr>
            </a:br>
            <a:r>
              <a:rPr lang="en-US" sz="4400" dirty="0" err="1">
                <a:solidFill>
                  <a:srgbClr val="004C52"/>
                </a:solidFill>
              </a:rPr>
              <a:t>Mahasiswa</a:t>
            </a:r>
            <a:endParaRPr sz="4400" dirty="0">
              <a:solidFill>
                <a:srgbClr val="ABE33F"/>
              </a:solidFill>
            </a:endParaRPr>
          </a:p>
        </p:txBody>
      </p:sp>
      <p:sp>
        <p:nvSpPr>
          <p:cNvPr id="131" name="Shape 131"/>
          <p:cNvSpPr txBox="1">
            <a:spLocks noGrp="1"/>
          </p:cNvSpPr>
          <p:nvPr>
            <p:ph type="subTitle" idx="4294967295"/>
          </p:nvPr>
        </p:nvSpPr>
        <p:spPr>
          <a:xfrm>
            <a:off x="113462" y="3691529"/>
            <a:ext cx="5991000" cy="10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err="1"/>
              <a:t>Silahkan</a:t>
            </a:r>
            <a:r>
              <a:rPr lang="en-US" dirty="0"/>
              <a:t> </a:t>
            </a:r>
            <a:r>
              <a:rPr lang="en-US" dirty="0" err="1"/>
              <a:t>disimak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:D</a:t>
            </a:r>
            <a:endParaRPr dirty="0"/>
          </a:p>
        </p:txBody>
      </p:sp>
      <p:sp>
        <p:nvSpPr>
          <p:cNvPr id="132" name="Shape 132"/>
          <p:cNvSpPr/>
          <p:nvPr/>
        </p:nvSpPr>
        <p:spPr>
          <a:xfrm>
            <a:off x="4874250" y="-17350"/>
            <a:ext cx="4290325" cy="3789650"/>
          </a:xfrm>
          <a:custGeom>
            <a:avLst/>
            <a:gdLst/>
            <a:ahLst/>
            <a:cxnLst/>
            <a:rect l="0" t="0" r="0" b="0"/>
            <a:pathLst>
              <a:path w="171613" h="151586" extrusionOk="0">
                <a:moveTo>
                  <a:pt x="0" y="694"/>
                </a:moveTo>
                <a:lnTo>
                  <a:pt x="171613" y="0"/>
                </a:lnTo>
                <a:lnTo>
                  <a:pt x="170790" y="151586"/>
                </a:lnTo>
                <a:lnTo>
                  <a:pt x="46492" y="123154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3" name="Shape 133"/>
          <p:cNvSpPr/>
          <p:nvPr/>
        </p:nvSpPr>
        <p:spPr>
          <a:xfrm rot="10286814">
            <a:off x="6499116" y="1416524"/>
            <a:ext cx="177684" cy="16965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4" name="Shape 134"/>
          <p:cNvGrpSpPr/>
          <p:nvPr/>
        </p:nvGrpSpPr>
        <p:grpSpPr>
          <a:xfrm>
            <a:off x="7885862" y="419338"/>
            <a:ext cx="899284" cy="899339"/>
            <a:chOff x="6654650" y="3665275"/>
            <a:chExt cx="409100" cy="409125"/>
          </a:xfrm>
        </p:grpSpPr>
        <p:sp>
          <p:nvSpPr>
            <p:cNvPr id="135" name="Shape 135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Shape 137"/>
          <p:cNvSpPr/>
          <p:nvPr/>
        </p:nvSpPr>
        <p:spPr>
          <a:xfrm>
            <a:off x="6192650" y="1898869"/>
            <a:ext cx="914124" cy="914076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8" name="Shape 138"/>
          <p:cNvGrpSpPr/>
          <p:nvPr/>
        </p:nvGrpSpPr>
        <p:grpSpPr>
          <a:xfrm>
            <a:off x="6931317" y="1443562"/>
            <a:ext cx="671511" cy="671549"/>
            <a:chOff x="570875" y="4322250"/>
            <a:chExt cx="443300" cy="443325"/>
          </a:xfrm>
        </p:grpSpPr>
        <p:sp>
          <p:nvSpPr>
            <p:cNvPr id="139" name="Shape 1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 rot="-1627561">
            <a:off x="7434266" y="487482"/>
            <a:ext cx="280162" cy="26750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 rot="1504353">
            <a:off x="7841214" y="2080539"/>
            <a:ext cx="280176" cy="267521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 rot="1973882">
            <a:off x="8121371" y="1454163"/>
            <a:ext cx="192944" cy="184229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lvl="0" indent="-457200">
              <a:buFont typeface="+mj-lt"/>
              <a:buAutoNum type="arabicPeriod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selambat-lambatnya</a:t>
            </a:r>
            <a:r>
              <a:rPr lang="en-US" dirty="0"/>
              <a:t> </a:t>
            </a:r>
            <a:r>
              <a:rPr lang="en-US" b="1" dirty="0"/>
              <a:t>30 </a:t>
            </a:r>
            <a:r>
              <a:rPr lang="en-US" b="1" dirty="0" err="1"/>
              <a:t>menit</a:t>
            </a:r>
            <a:r>
              <a:rPr lang="en-US" b="1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,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perpanjangan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pPr marL="533400" lvl="0" indent="-457200">
              <a:buFont typeface="+mj-lt"/>
              <a:buAutoNum type="arabicPeriod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/>
              <a:t>WNI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.</a:t>
            </a:r>
          </a:p>
          <a:p>
            <a:pPr marL="533400" lvl="0" indent="-457200">
              <a:buFont typeface="+mj-lt"/>
              <a:buAutoNum type="arabicPeriod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b="1" dirty="0" err="1"/>
              <a:t>diwajibkan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formulir</a:t>
            </a:r>
            <a:r>
              <a:rPr lang="en-US" dirty="0"/>
              <a:t> </a:t>
            </a: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googleform</a:t>
            </a:r>
            <a:r>
              <a:rPr lang="en-US" dirty="0"/>
              <a:t>  </a:t>
            </a:r>
            <a:r>
              <a:rPr lang="en-US" u="sng" dirty="0">
                <a:hlinkClick r:id="rId3"/>
              </a:rPr>
              <a:t>https://goo.gl/forms/iwwgVYspGVhoaSrm2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lvl="0" indent="-457200">
              <a:buFont typeface="+mj-lt"/>
              <a:buAutoNum type="arabicPeriod" startAt="4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b="1" dirty="0"/>
              <a:t>daftar </a:t>
            </a:r>
            <a:r>
              <a:rPr lang="en-US" b="1" dirty="0" err="1"/>
              <a:t>ulang</a:t>
            </a:r>
            <a:r>
              <a:rPr lang="en-US" b="1" dirty="0"/>
              <a:t> </a:t>
            </a:r>
            <a:r>
              <a:rPr lang="en-US" dirty="0"/>
              <a:t>di stand </a:t>
            </a:r>
            <a:r>
              <a:rPr lang="en-US" dirty="0" err="1"/>
              <a:t>Shuuji</a:t>
            </a:r>
            <a:r>
              <a:rPr lang="en-US" dirty="0"/>
              <a:t> </a:t>
            </a:r>
            <a:r>
              <a:rPr lang="en-US" dirty="0" err="1"/>
              <a:t>Kontes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pada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b="1" dirty="0"/>
              <a:t>6 April 2019 </a:t>
            </a:r>
            <a:r>
              <a:rPr lang="en-US" dirty="0"/>
              <a:t>dan </a:t>
            </a:r>
            <a:r>
              <a:rPr lang="en-US" b="1" dirty="0" err="1"/>
              <a:t>mengambil</a:t>
            </a:r>
            <a:r>
              <a:rPr lang="en-US" b="1" dirty="0"/>
              <a:t> </a:t>
            </a:r>
            <a:r>
              <a:rPr lang="en-US" b="1" dirty="0" err="1"/>
              <a:t>nomor</a:t>
            </a:r>
            <a:r>
              <a:rPr lang="en-US" b="1" dirty="0"/>
              <a:t> </a:t>
            </a:r>
            <a:r>
              <a:rPr lang="en-US" b="1" dirty="0" err="1"/>
              <a:t>peserta</a:t>
            </a:r>
            <a:r>
              <a:rPr lang="en-US" dirty="0"/>
              <a:t>.</a:t>
            </a:r>
          </a:p>
          <a:p>
            <a:pPr marL="533400" lvl="0" indent="-457200">
              <a:buFont typeface="+mj-lt"/>
              <a:buAutoNum type="arabicPeriod" startAt="4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, </a:t>
            </a:r>
            <a:r>
              <a:rPr lang="en-US" dirty="0" err="1"/>
              <a:t>sertifikat</a:t>
            </a:r>
            <a:r>
              <a:rPr lang="en-US" dirty="0"/>
              <a:t>, </a:t>
            </a:r>
            <a:r>
              <a:rPr lang="en-US" dirty="0" err="1"/>
              <a:t>lembar</a:t>
            </a:r>
            <a:r>
              <a:rPr lang="en-US" dirty="0"/>
              <a:t> </a:t>
            </a:r>
            <a:r>
              <a:rPr lang="en-US" dirty="0" err="1"/>
              <a:t>soal</a:t>
            </a:r>
            <a:r>
              <a:rPr lang="en-US" dirty="0"/>
              <a:t>, nametag dan </a:t>
            </a:r>
            <a:r>
              <a:rPr lang="en-US" b="1" dirty="0"/>
              <a:t>free-pass</a:t>
            </a:r>
            <a:r>
              <a:rPr lang="en-US" dirty="0"/>
              <a:t> </a:t>
            </a:r>
            <a:r>
              <a:rPr lang="en-US" b="1" dirty="0" err="1"/>
              <a:t>untuk</a:t>
            </a:r>
            <a:r>
              <a:rPr lang="en-US" b="1" dirty="0"/>
              <a:t> matsuri. </a:t>
            </a:r>
          </a:p>
          <a:p>
            <a:pPr marL="533400" lvl="0" indent="-457200">
              <a:buFont typeface="+mj-lt"/>
              <a:buAutoNum type="arabicPeriod" startAt="4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keruangan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pada </a:t>
            </a:r>
            <a:r>
              <a:rPr lang="en-US" dirty="0" err="1"/>
              <a:t>pukul</a:t>
            </a:r>
            <a:r>
              <a:rPr lang="en-US" dirty="0"/>
              <a:t> </a:t>
            </a:r>
            <a:r>
              <a:rPr lang="en-US" b="1" dirty="0"/>
              <a:t>13:00</a:t>
            </a:r>
            <a:r>
              <a:rPr lang="en-US" dirty="0"/>
              <a:t> WIB dan duduk </a:t>
            </a:r>
            <a:r>
              <a:rPr lang="en-US" dirty="0" err="1"/>
              <a:t>ditempat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urut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1696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lvl="0" indent="-457200">
              <a:buFont typeface="+mj-lt"/>
              <a:buAutoNum type="arabicPeriod" startAt="7"/>
            </a:pPr>
            <a:r>
              <a:rPr lang="en-US" dirty="0"/>
              <a:t>Total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90 </a:t>
            </a:r>
            <a:r>
              <a:rPr lang="en-US" b="1" dirty="0" err="1"/>
              <a:t>menit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, 30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, 30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, dan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dan </a:t>
            </a:r>
            <a:r>
              <a:rPr lang="en-US" dirty="0" err="1"/>
              <a:t>bersih-bersih</a:t>
            </a:r>
            <a:r>
              <a:rPr lang="en-US" dirty="0"/>
              <a:t>.</a:t>
            </a:r>
          </a:p>
          <a:p>
            <a:pPr marL="533400" lvl="0" indent="-457200">
              <a:buFont typeface="+mj-lt"/>
              <a:buAutoNum type="arabicPeriod" startAt="7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b="1" dirty="0" err="1"/>
              <a:t>membawa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</a:t>
            </a:r>
            <a:r>
              <a:rPr lang="en-US" b="1" dirty="0" err="1"/>
              <a:t>Shuuji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fude</a:t>
            </a:r>
            <a:r>
              <a:rPr lang="en-US" dirty="0"/>
              <a:t>, </a:t>
            </a:r>
            <a:r>
              <a:rPr lang="en-US" dirty="0" err="1"/>
              <a:t>tinta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tinta</a:t>
            </a:r>
            <a:r>
              <a:rPr lang="en-US" dirty="0"/>
              <a:t>. </a:t>
            </a:r>
            <a:endParaRPr lang="id-ID" dirty="0"/>
          </a:p>
          <a:p>
            <a:pPr marL="533400" lvl="0" indent="-457200">
              <a:buFont typeface="+mj-lt"/>
              <a:buAutoNum type="arabicPeriod" startAt="7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b="1" dirty="0" err="1"/>
              <a:t>menjaga</a:t>
            </a:r>
            <a:r>
              <a:rPr lang="en-US" b="1" dirty="0"/>
              <a:t> </a:t>
            </a:r>
            <a:r>
              <a:rPr lang="en-US" b="1" dirty="0" err="1"/>
              <a:t>ketertiban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kebersihan</a:t>
            </a:r>
            <a:r>
              <a:rPr lang="en-US" b="1" dirty="0"/>
              <a:t>.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64366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indent="-457200">
              <a:buFont typeface="+mj-lt"/>
              <a:buAutoNum type="arabicPeriod" startAt="10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b="1" dirty="0" err="1"/>
              <a:t>demonstrasi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juri</a:t>
            </a:r>
            <a:r>
              <a:rPr lang="en-US" dirty="0"/>
              <a:t>.</a:t>
            </a:r>
          </a:p>
          <a:p>
            <a:pPr marL="533400" indent="-457200">
              <a:buFont typeface="+mj-lt"/>
              <a:buAutoNum type="arabicPeriod" startAt="10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style </a:t>
            </a:r>
            <a:r>
              <a:rPr lang="en-US" b="1" dirty="0" err="1"/>
              <a:t>Kaisho</a:t>
            </a:r>
            <a:r>
              <a:rPr lang="en-US" dirty="0"/>
              <a:t> dan </a:t>
            </a:r>
            <a:r>
              <a:rPr lang="en-US" b="1" dirty="0" err="1"/>
              <a:t>Gyosho</a:t>
            </a:r>
            <a:r>
              <a:rPr lang="en-US" dirty="0"/>
              <a:t>.</a:t>
            </a:r>
            <a:endParaRPr lang="id-ID" dirty="0"/>
          </a:p>
          <a:p>
            <a:pPr marL="533400" indent="-457200">
              <a:buFont typeface="+mj-lt"/>
              <a:buAutoNum type="arabicPeriod" startAt="10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b="1" dirty="0"/>
              <a:t>3 </a:t>
            </a:r>
            <a:r>
              <a:rPr lang="en-US" b="1" dirty="0" err="1"/>
              <a:t>buah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b="1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b="1" dirty="0" err="1"/>
              <a:t>hanya</a:t>
            </a:r>
            <a:r>
              <a:rPr lang="en-US" b="1" dirty="0"/>
              <a:t> 1 </a:t>
            </a:r>
            <a:r>
              <a:rPr lang="en-US" b="1" dirty="0" err="1"/>
              <a:t>karya</a:t>
            </a:r>
            <a:r>
              <a:rPr lang="en-US" b="1" dirty="0"/>
              <a:t> yang </a:t>
            </a:r>
            <a:r>
              <a:rPr lang="en-US" b="1" dirty="0" err="1"/>
              <a:t>dianggap</a:t>
            </a:r>
            <a:r>
              <a:rPr lang="en-US" b="1" dirty="0"/>
              <a:t> paling </a:t>
            </a:r>
            <a:r>
              <a:rPr lang="en-US" b="1" dirty="0" err="1"/>
              <a:t>baik</a:t>
            </a:r>
            <a:r>
              <a:rPr lang="en-US" dirty="0"/>
              <a:t> yang </a:t>
            </a:r>
            <a:r>
              <a:rPr lang="en-US" dirty="0" err="1"/>
              <a:t>dikumpulkan</a:t>
            </a:r>
            <a:r>
              <a:rPr lang="en-US" dirty="0"/>
              <a:t> pada </a:t>
            </a:r>
            <a:r>
              <a:rPr lang="en-US" dirty="0" err="1"/>
              <a:t>panitia</a:t>
            </a:r>
            <a:r>
              <a:rPr lang="en-US" dirty="0"/>
              <a:t>. 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426520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Style </a:t>
            </a:r>
            <a:r>
              <a:rPr lang="en-US" dirty="0" err="1">
                <a:solidFill>
                  <a:srgbClr val="004C52"/>
                </a:solidFill>
              </a:rPr>
              <a:t>Shuuji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78" name="Shape 178"/>
          <p:cNvSpPr/>
          <p:nvPr/>
        </p:nvSpPr>
        <p:spPr>
          <a:xfrm>
            <a:off x="3321325" y="1705950"/>
            <a:ext cx="2493600" cy="2493600"/>
          </a:xfrm>
          <a:prstGeom prst="diamond">
            <a:avLst/>
          </a:prstGeom>
          <a:solidFill>
            <a:srgbClr val="004C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FFFFFF"/>
                </a:solidFill>
                <a:latin typeface="Karla"/>
                <a:ea typeface="Karla"/>
                <a:cs typeface="Karla"/>
                <a:sym typeface="Karla"/>
              </a:rPr>
              <a:t>Style</a:t>
            </a:r>
            <a:endParaRPr b="1" dirty="0">
              <a:solidFill>
                <a:srgbClr val="FFFFFF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1776500" y="2275813"/>
            <a:ext cx="2140725" cy="1353875"/>
          </a:xfrm>
          <a:prstGeom prst="flowChartPreparation">
            <a:avLst/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Kaisho</a:t>
            </a:r>
            <a:endParaRPr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sp>
        <p:nvSpPr>
          <p:cNvPr id="180" name="Shape 180"/>
          <p:cNvSpPr/>
          <p:nvPr/>
        </p:nvSpPr>
        <p:spPr>
          <a:xfrm>
            <a:off x="5226775" y="2275813"/>
            <a:ext cx="2140725" cy="1353875"/>
          </a:xfrm>
          <a:prstGeom prst="flowChartPreparation">
            <a:avLst/>
          </a:prstGeom>
          <a:solidFill>
            <a:srgbClr val="ABE33F">
              <a:alpha val="81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rPr>
              <a:t>Gyosho</a:t>
            </a:r>
            <a:endParaRPr dirty="0">
              <a:solidFill>
                <a:srgbClr val="004C52"/>
              </a:solidFill>
              <a:latin typeface="Karla"/>
              <a:ea typeface="Karla"/>
              <a:cs typeface="Karla"/>
              <a:sym typeface="Karl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DC53D-5123-4509-93F1-861380D83E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7" y="1435401"/>
            <a:ext cx="1527484" cy="28098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85A6E6-7CDD-4B3E-8177-76726C31FF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5997" y="1457438"/>
            <a:ext cx="1527485" cy="2742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indent="-457200">
              <a:buFont typeface="+mj-lt"/>
              <a:buAutoNum type="arabicPeriod" startAt="13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b="1" dirty="0" err="1"/>
              <a:t>nomor</a:t>
            </a:r>
            <a:r>
              <a:rPr lang="en-US" b="1" dirty="0"/>
              <a:t> </a:t>
            </a:r>
            <a:r>
              <a:rPr lang="en-US" b="1" dirty="0" err="1"/>
              <a:t>peserta</a:t>
            </a:r>
            <a:r>
              <a:rPr lang="en-US" b="1" dirty="0"/>
              <a:t> </a:t>
            </a:r>
            <a:r>
              <a:rPr lang="en-US" b="1" dirty="0" err="1"/>
              <a:t>dipojok</a:t>
            </a:r>
            <a:r>
              <a:rPr lang="en-US" b="1" dirty="0"/>
              <a:t> </a:t>
            </a:r>
            <a:r>
              <a:rPr lang="en-US" b="1" dirty="0" err="1"/>
              <a:t>kanan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dirty="0"/>
              <a:t>pada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pPr marL="533400" indent="-457200">
              <a:buFont typeface="+mj-lt"/>
              <a:buAutoNum type="arabicPeriod" startAt="13"/>
            </a:pP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perlombaan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  <a:r>
              <a:rPr lang="en-US" b="1" dirty="0" err="1"/>
              <a:t>peserta</a:t>
            </a:r>
            <a:r>
              <a:rPr lang="en-US" b="1" dirty="0"/>
              <a:t> </a:t>
            </a:r>
            <a:r>
              <a:rPr lang="en-US" b="1" dirty="0" err="1"/>
              <a:t>dilarang</a:t>
            </a:r>
            <a:r>
              <a:rPr lang="en-US" b="1" dirty="0"/>
              <a:t> </a:t>
            </a:r>
            <a:r>
              <a:rPr lang="en-US" b="1" dirty="0" err="1"/>
              <a:t>didampingi</a:t>
            </a:r>
            <a:r>
              <a:rPr lang="en-US" b="1" dirty="0"/>
              <a:t> oleh </a:t>
            </a:r>
            <a:r>
              <a:rPr lang="en-US" b="1" dirty="0" err="1"/>
              <a:t>pihak</a:t>
            </a:r>
            <a:r>
              <a:rPr lang="en-US" b="1" dirty="0"/>
              <a:t> </a:t>
            </a:r>
            <a:r>
              <a:rPr lang="en-US" b="1" dirty="0" err="1"/>
              <a:t>manapun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. </a:t>
            </a:r>
            <a:endParaRPr lang="id-ID" dirty="0"/>
          </a:p>
          <a:p>
            <a:pPr marL="533400" indent="-457200">
              <a:buFont typeface="+mj-lt"/>
              <a:buAutoNum type="arabicPeriod" startAt="13"/>
            </a:pP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b="1" dirty="0" err="1"/>
              <a:t>mengumpulkan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buah</a:t>
            </a:r>
            <a:r>
              <a:rPr lang="en-US" b="1" dirty="0"/>
              <a:t> </a:t>
            </a:r>
            <a:r>
              <a:rPr lang="en-US" b="1" dirty="0" err="1"/>
              <a:t>karya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merapikan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31692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886650" y="398400"/>
            <a:ext cx="73707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>
                <a:solidFill>
                  <a:srgbClr val="004C52"/>
                </a:solidFill>
              </a:rPr>
              <a:t>Pelaksanaan</a:t>
            </a:r>
            <a:endParaRPr dirty="0">
              <a:solidFill>
                <a:srgbClr val="004C52"/>
              </a:solidFill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0" y="1255800"/>
            <a:ext cx="8850702" cy="332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indent="-457200">
              <a:buFont typeface="+mj-lt"/>
              <a:buAutoNum type="arabicPeriod" startAt="16"/>
            </a:pP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b="1" dirty="0" err="1"/>
              <a:t>penilaian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: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Ketepatan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Keproporsionalan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Keindahan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Keseimbangan</a:t>
            </a:r>
            <a:endParaRPr lang="en-US" dirty="0"/>
          </a:p>
          <a:p>
            <a:pPr marL="533400" indent="-457200">
              <a:buFont typeface="+mj-lt"/>
              <a:buAutoNum type="arabicPeriod" startAt="16"/>
            </a:pP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lomba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instruksi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panitia</a:t>
            </a:r>
            <a:r>
              <a:rPr lang="en-US" b="1" dirty="0"/>
              <a:t>.</a:t>
            </a:r>
          </a:p>
          <a:p>
            <a:pPr marL="533400" indent="-457200">
              <a:buFont typeface="+mj-lt"/>
              <a:buAutoNum type="arabicPeriod" startAt="16"/>
            </a:pPr>
            <a:r>
              <a:rPr lang="en-US" b="1" dirty="0" err="1"/>
              <a:t>Penilaian</a:t>
            </a:r>
            <a:r>
              <a:rPr lang="en-US" b="1" dirty="0"/>
              <a:t> dewan </a:t>
            </a:r>
            <a:r>
              <a:rPr lang="en-US" b="1" dirty="0" err="1"/>
              <a:t>juri</a:t>
            </a:r>
            <a:r>
              <a:rPr lang="en-US" b="1" dirty="0"/>
              <a:t> </a:t>
            </a:r>
            <a:r>
              <a:rPr lang="en-US" b="1" dirty="0" err="1"/>
              <a:t>beserta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perlombaan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diganggu</a:t>
            </a:r>
            <a:r>
              <a:rPr lang="en-US" b="1" dirty="0"/>
              <a:t> </a:t>
            </a:r>
            <a:r>
              <a:rPr lang="en-US" b="1" dirty="0" err="1"/>
              <a:t>gugat</a:t>
            </a:r>
            <a:r>
              <a:rPr lang="en-US" dirty="0"/>
              <a:t>.</a:t>
            </a: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263548391"/>
      </p:ext>
    </p:extLst>
  </p:cSld>
  <p:clrMapOvr>
    <a:masterClrMapping/>
  </p:clrMapOvr>
</p:sld>
</file>

<file path=ppt/theme/theme1.xml><?xml version="1.0" encoding="utf-8"?>
<a:theme xmlns:a="http://schemas.openxmlformats.org/drawingml/2006/main" name="Escal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345</Words>
  <Application>Microsoft Office PowerPoint</Application>
  <PresentationFormat>On-screen Show (16:9)</PresentationFormat>
  <Paragraphs>46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Escalus template</vt:lpstr>
      <vt:lpstr>TECHNICAL MEETING</vt:lpstr>
      <vt:lpstr>Teknis Pelaksanaan Shuuji Kontes Mahasiswa</vt:lpstr>
      <vt:lpstr>Teknis Pelaksanaan</vt:lpstr>
      <vt:lpstr>Teknis Pelaksanaan</vt:lpstr>
      <vt:lpstr>Teknis Pelaksanaan</vt:lpstr>
      <vt:lpstr>Teknis Pelaksanaan</vt:lpstr>
      <vt:lpstr>Style Shuuji</vt:lpstr>
      <vt:lpstr>Teknis Pelaksanaan</vt:lpstr>
      <vt:lpstr>Teknis Pelaksanaan</vt:lpstr>
      <vt:lpstr>Nama Juri</vt:lpstr>
      <vt:lpstr>Berikut adalah tehon kanji untuk Shuuji Kontes Mahasiswa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MEETING</dc:title>
  <dc:creator>Murifai</dc:creator>
  <cp:lastModifiedBy>melatyainan98@gmail.com</cp:lastModifiedBy>
  <cp:revision>20</cp:revision>
  <dcterms:modified xsi:type="dcterms:W3CDTF">2019-03-30T14:53:19Z</dcterms:modified>
</cp:coreProperties>
</file>