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0" r:id="rId4"/>
    <p:sldId id="261" r:id="rId5"/>
    <p:sldId id="264" r:id="rId6"/>
    <p:sldId id="266" r:id="rId7"/>
    <p:sldId id="272" r:id="rId8"/>
    <p:sldId id="267" r:id="rId9"/>
    <p:sldId id="269" r:id="rId10"/>
    <p:sldId id="270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4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72703-BA9B-4481-892E-65AD01A20039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8BDC4-528C-4DF2-A8ED-0ABD3601D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72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8BDC4-528C-4DF2-A8ED-0ABD3601DF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24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8BDC4-528C-4DF2-A8ED-0ABD3601DF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06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8BDC4-528C-4DF2-A8ED-0ABD3601DF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61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8BDC4-528C-4DF2-A8ED-0ABD3601DF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83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8BDC4-528C-4DF2-A8ED-0ABD3601DF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79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8BDC4-528C-4DF2-A8ED-0ABD3601DF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5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8BDC4-528C-4DF2-A8ED-0ABD3601DF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13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8BDC4-528C-4DF2-A8ED-0ABD3601DF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99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8BDC4-528C-4DF2-A8ED-0ABD3601DF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80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8BDC4-528C-4DF2-A8ED-0ABD3601DF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87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6662-F1CD-410B-AC6D-0A42DBB2926D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E5C8-CB7F-4091-937F-ADD40715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8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6662-F1CD-410B-AC6D-0A42DBB2926D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E5C8-CB7F-4091-937F-ADD40715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6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6662-F1CD-410B-AC6D-0A42DBB2926D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E5C8-CB7F-4091-937F-ADD40715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2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6662-F1CD-410B-AC6D-0A42DBB2926D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E5C8-CB7F-4091-937F-ADD40715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7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6662-F1CD-410B-AC6D-0A42DBB2926D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E5C8-CB7F-4091-937F-ADD40715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31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6662-F1CD-410B-AC6D-0A42DBB2926D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E5C8-CB7F-4091-937F-ADD40715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5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6662-F1CD-410B-AC6D-0A42DBB2926D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E5C8-CB7F-4091-937F-ADD40715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5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6662-F1CD-410B-AC6D-0A42DBB2926D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E5C8-CB7F-4091-937F-ADD40715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9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6662-F1CD-410B-AC6D-0A42DBB2926D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E5C8-CB7F-4091-937F-ADD40715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9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6662-F1CD-410B-AC6D-0A42DBB2926D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E5C8-CB7F-4091-937F-ADD40715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6662-F1CD-410B-AC6D-0A42DBB2926D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E5C8-CB7F-4091-937F-ADD40715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1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6662-F1CD-410B-AC6D-0A42DBB2926D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FE5C8-CB7F-4091-937F-ADD40715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2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pn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4.png" /><Relationship Id="rId5" Type="http://schemas.openxmlformats.org/officeDocument/2006/relationships/image" Target="../media/image2.png" /><Relationship Id="rId4" Type="http://schemas.openxmlformats.org/officeDocument/2006/relationships/image" Target="../media/image3.pn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2.png" /><Relationship Id="rId4" Type="http://schemas.openxmlformats.org/officeDocument/2006/relationships/image" Target="../media/image3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3.png" /><Relationship Id="rId4" Type="http://schemas.openxmlformats.org/officeDocument/2006/relationships/image" Target="../media/image2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2.png" /><Relationship Id="rId5" Type="http://schemas.openxmlformats.org/officeDocument/2006/relationships/image" Target="../media/image3.png" /><Relationship Id="rId4" Type="http://schemas.openxmlformats.org/officeDocument/2006/relationships/hyperlink" Target="http://bit.ly/FormShuujiContestSMAJS14" TargetMode="Externa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2.png" /><Relationship Id="rId4" Type="http://schemas.openxmlformats.org/officeDocument/2006/relationships/image" Target="../media/image3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2.png" /><Relationship Id="rId4" Type="http://schemas.openxmlformats.org/officeDocument/2006/relationships/image" Target="../media/image3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2.png" /><Relationship Id="rId4" Type="http://schemas.openxmlformats.org/officeDocument/2006/relationships/image" Target="../media/image3.pn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2.png" /><Relationship Id="rId4" Type="http://schemas.openxmlformats.org/officeDocument/2006/relationships/image" Target="../media/image3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2.png" /><Relationship Id="rId4" Type="http://schemas.openxmlformats.org/officeDocument/2006/relationships/image" Target="../media/image3.pn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2.png" /><Relationship Id="rId4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2708"/>
            <a:ext cx="9144000" cy="2387600"/>
          </a:xfrm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SHUUJI CONTEST SMA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709" y="3587953"/>
            <a:ext cx="1728871" cy="21446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195" y="736196"/>
            <a:ext cx="7542719" cy="754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897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4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3446" y="0"/>
            <a:ext cx="9144000" cy="1202862"/>
          </a:xfrm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txBody>
          <a:bodyPr/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Tehon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 Kanji</a:t>
            </a:r>
          </a:p>
        </p:txBody>
      </p:sp>
      <p:sp>
        <p:nvSpPr>
          <p:cNvPr id="7" name="Rectangle 6"/>
          <p:cNvSpPr/>
          <p:nvPr/>
        </p:nvSpPr>
        <p:spPr>
          <a:xfrm>
            <a:off x="1501328" y="1370287"/>
            <a:ext cx="2581275" cy="5140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ja-JP" altLang="en-US" sz="15800" dirty="0">
                <a:latin typeface="Calibri" panose="020F0502020204030204" pitchFamily="34" charset="0"/>
                <a:ea typeface="AiharaHudemojiKaisho" panose="02000600000000000000" pitchFamily="2" charset="-128"/>
                <a:cs typeface="Times New Roman" panose="02020603050405020304" pitchFamily="18" charset="0"/>
              </a:rPr>
              <a:t>宇宙</a:t>
            </a:r>
            <a:endParaRPr lang="en-US" sz="15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62055" y="1388292"/>
            <a:ext cx="1757028" cy="5140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ja-JP" altLang="en-US" sz="15800" dirty="0">
                <a:latin typeface="Calibri" panose="020F0502020204030204" pitchFamily="34" charset="0"/>
                <a:ea typeface="AiharaHudemojiKaisho" panose="02000600000000000000" pitchFamily="2" charset="-128"/>
                <a:cs typeface="Times New Roman" panose="02020603050405020304" pitchFamily="18" charset="0"/>
              </a:rPr>
              <a:t>世界</a:t>
            </a:r>
            <a:endParaRPr lang="en-US" sz="15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98535" y="2133764"/>
            <a:ext cx="2356834" cy="4377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170">
              <a:lnSpc>
                <a:spcPct val="107000"/>
              </a:lnSpc>
              <a:spcAft>
                <a:spcPts val="800"/>
              </a:spcAft>
            </a:pPr>
            <a:r>
              <a:rPr lang="en-US" sz="9600" dirty="0">
                <a:latin typeface="HakusyuKaisyoExtraBold_kk" panose="02000609000000000000" pitchFamily="49" charset="-128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8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180340">
              <a:lnSpc>
                <a:spcPct val="107000"/>
              </a:lnSpc>
              <a:spcAft>
                <a:spcPts val="800"/>
              </a:spcAft>
            </a:pPr>
            <a:r>
              <a:rPr lang="ja-JP" altLang="en-US" sz="15800" dirty="0">
                <a:latin typeface="Calibri" panose="020F0502020204030204" pitchFamily="34" charset="0"/>
                <a:ea typeface="AiharaHudemojiKaisho" panose="02000600000000000000" pitchFamily="2" charset="-128"/>
                <a:cs typeface="Times New Roman" panose="02020603050405020304" pitchFamily="18" charset="0"/>
              </a:rPr>
              <a:t>星</a:t>
            </a:r>
            <a:endParaRPr lang="en-US" sz="15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495" y="3307287"/>
            <a:ext cx="5638795" cy="563879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191" y="4206228"/>
            <a:ext cx="959300" cy="11900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569" y="565143"/>
            <a:ext cx="4310766" cy="431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591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4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2321" y="0"/>
            <a:ext cx="9144000" cy="1202862"/>
          </a:xfrm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Question and Answer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495" y="3307287"/>
            <a:ext cx="5638795" cy="56387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191" y="4206228"/>
            <a:ext cx="959300" cy="119001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49357" y="1391479"/>
            <a:ext cx="98569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Q: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Untuk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nomor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dapatnya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darimana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yah,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kak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?</a:t>
            </a:r>
          </a:p>
          <a:p>
            <a:pPr algn="just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A: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Didapat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dengan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membawa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bukti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pendaftaran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yang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didapat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sewaktu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TM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pada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saat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daftar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ulang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di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hari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H.</a:t>
            </a:r>
          </a:p>
          <a:p>
            <a:pPr algn="just"/>
            <a:endParaRPr lang="en-US" sz="2000" dirty="0">
              <a:solidFill>
                <a:schemeClr val="accent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algn="just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Q: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Tetapi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dari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sekolah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saya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tidak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ada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yang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mewakili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pada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saat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TM,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apakah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masih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bisa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mendapat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nomor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urut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?</a:t>
            </a:r>
          </a:p>
          <a:p>
            <a:pPr algn="just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A: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Bisa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kok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caranya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konfirmasi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kepada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CP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kontesuto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terlebih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dahulu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.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Beritahu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alasan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tidak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bisa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mengikuti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TM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kasih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tunjuk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bukti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pembayaran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uang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pendaftaran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.</a:t>
            </a:r>
          </a:p>
          <a:p>
            <a:pPr algn="just"/>
            <a:endParaRPr lang="en-US" sz="2000" dirty="0">
              <a:solidFill>
                <a:schemeClr val="accent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algn="just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Q: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Kak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izin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bertanya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.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Untuk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fude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yg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di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pakai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ukurannya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yg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mana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? Yang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besar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sedang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atau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yang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kecil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?</a:t>
            </a:r>
          </a:p>
          <a:p>
            <a:pPr algn="just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A: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Untuk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fude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bebas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tetapi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biasanya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yg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sering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dipakai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untuk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lomba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fude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yang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ukuran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sedang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0218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4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9595" y="0"/>
            <a:ext cx="9144000" cy="955212"/>
          </a:xfrm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Syarat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dan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Ketentuan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Brush Script Std" panose="00000600000000000000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4856" y="1716407"/>
            <a:ext cx="1012873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adalah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siswa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SMA/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sederajat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se-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Jawa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Barat yang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pada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tahun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ajaran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2018/2019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tercatat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sebagai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siswa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di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sekolah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pendaftar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Setiap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sekolah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mengirim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delegasi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maksimal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4 orang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delegasi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untuk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mengikuti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lomba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Shuuji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contest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tingkat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SMA.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Kuota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lomba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sebanyak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80 orang.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Pendaftaran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paling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lambat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sampai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Technical Meeting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tanggal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 30 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Maret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2019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apabila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kuota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sudah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terpenuhi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sebelum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Technical Meeting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maka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akan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kami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tutup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Biaya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pendaftaran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sebesar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Rp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40.000,00/orang.</a:t>
            </a:r>
          </a:p>
          <a:p>
            <a:pPr algn="just"/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2708" y="921508"/>
            <a:ext cx="4079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PERSYARATAN 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191" y="4206228"/>
            <a:ext cx="959300" cy="11900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9221" y="3281530"/>
            <a:ext cx="5638795" cy="563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31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4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9595" y="-281354"/>
            <a:ext cx="9144000" cy="1202862"/>
          </a:xfrm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Syarat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dan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Ketentuan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Brush Script Std" panose="00000600000000000000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4856" y="921508"/>
            <a:ext cx="1012873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5.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Pembayaran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pendaftaran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setiap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perlombaan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dapat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dibayar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melalui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transfer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no.rekening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BNI 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0446580709  a/n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Melaty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Ainan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Zahira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apabila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sudah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membayar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konfirmasi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CP(Contact Person)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lomba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yang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bersangkutan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mencantumkan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bukti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transfer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dengan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menuliskan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cabang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lomba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yang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diikuti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pada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bukti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transfer. 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Pembayaran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terakhir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pada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saat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Technical Meeting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tanggal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 30 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Maret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2019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secara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tunai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(cash).</a:t>
            </a:r>
          </a:p>
          <a:p>
            <a:pPr algn="just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6.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Tidak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mendaftar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pada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perlombaan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lain di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sesi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Kontesuto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.</a:t>
            </a:r>
          </a:p>
          <a:p>
            <a:pPr algn="just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7.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wajib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 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mengisi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pendaftaran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pada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link </a:t>
            </a:r>
            <a:r>
              <a:rPr lang="en-US" sz="2400" b="1" u="sng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  <a:hlinkClick r:id="rId4"/>
              </a:rPr>
              <a:t>Disini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algn="just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8.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Tidak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diperbolehkan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melakukan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penggantian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nama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apabila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sudah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mendaftar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di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google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form.</a:t>
            </a:r>
          </a:p>
          <a:p>
            <a:pPr algn="just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9.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wajib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menghadiri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 </a:t>
            </a:r>
            <a:r>
              <a:rPr lang="en-US" sz="2400" i="1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Technical Meeting 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pada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tanggal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 30 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Maret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2019.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Apabila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berhalangan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hadir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harap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konfirmasi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pada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penanggung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jawab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lombanya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masing-masing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495" y="3307287"/>
            <a:ext cx="5638795" cy="56387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191" y="4206228"/>
            <a:ext cx="959300" cy="119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94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4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9595" y="-281354"/>
            <a:ext cx="9144000" cy="1202862"/>
          </a:xfrm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Syarat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dan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Ketentuan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Brush Script Std" panose="00000600000000000000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4856" y="1506283"/>
            <a:ext cx="1012873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wajib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melakukan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daftar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ulang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pada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tanggal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6 April 2019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pukul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07:00 WIB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sebelum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perlombaan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dimulai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memasuki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ruangan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lomba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selambat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–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lambatnya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15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menit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sebelum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lomba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dimulai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duduk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di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tempat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yang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sudah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disediakan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sesuai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dengan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no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urut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masing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–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masing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.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Apabila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terlambat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hadir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dapat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mengikuti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lomba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namun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tidak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diberikan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perpanjangan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waktu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mengankan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seragam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sekolah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masing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–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masing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rapih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wajib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membawa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peralatan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shuuji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masing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–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masing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seperti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fude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tinta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tempat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tinta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Koran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untuk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latihan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di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tempat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Kertas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singkong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disediakan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oleh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panitia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masing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–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masing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diberi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3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lembar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kertas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singkong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untuk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pembuatan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karya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Selama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lomba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berlangsung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dilarang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didampingi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oleh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pihak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manapun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kecuali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panitia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pelaksana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.</a:t>
            </a:r>
          </a:p>
          <a:p>
            <a:pPr algn="just"/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2708" y="921508"/>
            <a:ext cx="4079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KETENTUAN: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495" y="3307287"/>
            <a:ext cx="5638795" cy="56387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191" y="4206228"/>
            <a:ext cx="959300" cy="119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996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4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9595" y="-281354"/>
            <a:ext cx="9144000" cy="1202862"/>
          </a:xfrm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Syarat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dan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Ketentuan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Brush Script Std" panose="00000600000000000000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4856" y="921508"/>
            <a:ext cx="1012873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7.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dilarang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mengganggu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lainnya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yang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sedang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berlomba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.</a:t>
            </a:r>
          </a:p>
          <a:p>
            <a:pPr algn="just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8. 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cukup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mencantumkan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nomor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di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pojok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kiri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bawah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pada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hasil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karya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yang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telah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dibuat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.</a:t>
            </a:r>
          </a:p>
          <a:p>
            <a:pPr algn="just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9. 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hanya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diperbolehkan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menggunakan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style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tulisan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Kaisho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(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dasar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).</a:t>
            </a:r>
          </a:p>
          <a:p>
            <a:pPr algn="just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10.Selama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perlombaan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berlangsung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,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dilarang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makan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,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minum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,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serta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menggunakan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alat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komunikasi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yang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dapat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mengganggu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jalannya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lomba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Setelah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lomba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berakhir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mengumpulkan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satu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buah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karya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,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serta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merapihkan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peralatan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yang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telah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digunakan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meninggalkan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ruangan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lomba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sesuai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dengan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intruksi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dari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panitia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495" y="3307287"/>
            <a:ext cx="5638795" cy="56387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191" y="4206228"/>
            <a:ext cx="959300" cy="119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609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4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9595" y="-281354"/>
            <a:ext cx="9144000" cy="1202862"/>
          </a:xfrm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Syarat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dan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Ketentuan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Brush Script Std" panose="00000600000000000000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9496" y="1205406"/>
            <a:ext cx="1012873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Juri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pada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perlombaan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kali </a:t>
            </a: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ini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yaitu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:</a:t>
            </a:r>
          </a:p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Ruby </a:t>
            </a: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Sutiana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Ahmad </a:t>
            </a: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Dahidi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Kazuyo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Matsumura</a:t>
            </a:r>
          </a:p>
          <a:p>
            <a:pPr algn="just"/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Nilai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dan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keputusan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juri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adalah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mutlak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dan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tidak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dapat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diganggu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gugat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.</a:t>
            </a:r>
          </a:p>
          <a:p>
            <a:endParaRPr lang="en-US" sz="4800" dirty="0">
              <a:solidFill>
                <a:schemeClr val="accent1">
                  <a:lumMod val="50000"/>
                </a:schemeClr>
              </a:solidFill>
              <a:latin typeface="Rockwell" panose="020606030202050204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495" y="3307287"/>
            <a:ext cx="5638795" cy="56387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191" y="4206228"/>
            <a:ext cx="959300" cy="119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941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4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9595" y="-281354"/>
            <a:ext cx="9144000" cy="1202862"/>
          </a:xfrm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Kriteria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Penilaian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Brush Script Std" panose="00000600000000000000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9496" y="1205406"/>
            <a:ext cx="1012873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Ketepatan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Keproporsionalan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Keseimbangan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8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Keindahan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Rockwell" panose="020606030202050204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495" y="3307287"/>
            <a:ext cx="5638795" cy="56387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191" y="4206228"/>
            <a:ext cx="959300" cy="119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305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4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0958" y="0"/>
            <a:ext cx="9144000" cy="1202862"/>
          </a:xfrm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txBody>
          <a:bodyPr/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Teknis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Lomba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Brush Script Std" panose="00000600000000000000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9494" y="1485901"/>
            <a:ext cx="1083639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id-ID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 masuk ke ruangan lomba selambat-lambatnya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1</a:t>
            </a:r>
            <a:r>
              <a:rPr lang="id-ID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5 menit sebelum lomba dimulai dan duduk di tempat yang telah disediakan sesuai dengan nomor urut masing-masing. Apabila peserta terlambat hadir, peserta dapat mengikuti lomba namun tidak diberikan perpanjangan waktu.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id-ID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 wajib melakukan daftar ulang di </a:t>
            </a:r>
            <a:r>
              <a:rPr lang="id-ID" sz="2000" i="1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stand</a:t>
            </a:r>
            <a:r>
              <a:rPr lang="id-ID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Shuuji Contest pada tanggal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31</a:t>
            </a:r>
            <a:r>
              <a:rPr lang="id-ID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Maret 201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8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id-ID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Perlombaan dimulai pada pukul 09.00 WIB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id-ID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Total waktu yang disediakan adalah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100</a:t>
            </a:r>
            <a:r>
              <a:rPr lang="id-ID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menit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d-ID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10 menit untuk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</a:t>
            </a:r>
            <a:r>
              <a:rPr lang="id-ID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rsiapan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pembukaan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d-ID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45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</a:t>
            </a:r>
            <a:r>
              <a:rPr lang="id-ID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enit untuk latihan (pada menit ke 30 panitia membagikan </a:t>
            </a:r>
            <a:r>
              <a:rPr lang="id-ID" sz="2000" i="1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hanshi</a:t>
            </a:r>
            <a:r>
              <a:rPr lang="id-ID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kepada peserta)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d-ID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35 menit untuk membuat karya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;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dan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1</a:t>
            </a:r>
            <a:r>
              <a:rPr lang="id-ID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0 menit untuk penutupan sekaligus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beres-beres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.</a:t>
            </a:r>
          </a:p>
          <a:p>
            <a:pPr algn="just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495" y="3307287"/>
            <a:ext cx="5638795" cy="56387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191" y="4206228"/>
            <a:ext cx="959300" cy="119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762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4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2321" y="0"/>
            <a:ext cx="9144000" cy="1202862"/>
          </a:xfrm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txBody>
          <a:bodyPr/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Teknis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Brush Script Std" panose="00000600000000000000" pitchFamily="50" charset="0"/>
              </a:rPr>
              <a:t>Lomba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Brush Script Std" panose="00000600000000000000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9495" y="1675232"/>
            <a:ext cx="103861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5. </a:t>
            </a:r>
            <a:r>
              <a:rPr lang="id-ID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Setiap peserta bebas memilih salah satu huruf yang akan ditulis dari 3 huruf yang disediakan.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lvl="0" algn="just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6. </a:t>
            </a:r>
            <a:r>
              <a:rPr lang="id-ID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Setiap peserta diberikan kesempatan untuk membuat 3 buah karya namun hanya 1 karya yang dianggap paling baik yang dikumpulkan pada panitia.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lvl="0" algn="just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7.  </a:t>
            </a:r>
            <a:r>
              <a:rPr lang="id-ID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 hanya diperbolehkan menggunakan style tulisan Kaisho (dasar).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lvl="0" algn="just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8. </a:t>
            </a:r>
            <a:r>
              <a:rPr lang="id-ID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 cukup mencantumkan nomor peserta di pojok kiri bawah pada hasil karya yang telah dibuat.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lvl="0" algn="just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9. </a:t>
            </a:r>
            <a:r>
              <a:rPr lang="id-ID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Selama perlombaan berlangsung peserta dilarang didampingi oleh pihak manapun kecuali panitia.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lvl="0" algn="just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10.Selama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perlombaan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berlangsung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dilarang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makan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minum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serta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menggunakan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/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atau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menyalakan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alat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komunikasi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yang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dapat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mengganggu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jalannya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perlombaan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.</a:t>
            </a:r>
          </a:p>
          <a:p>
            <a:pPr lvl="0" algn="just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11.</a:t>
            </a:r>
            <a:r>
              <a:rPr lang="id-ID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Setelah lomba berakhir peserta mengumpulkan satu buah karya, serta merapikan peralatan yang telah digunakan.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lvl="0" algn="just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12.</a:t>
            </a:r>
            <a:r>
              <a:rPr lang="id-ID" sz="2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  <a:t>Peserta meninggalkan ruangan lomba sesuai dengan instruksi dari panitia.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495" y="3307287"/>
            <a:ext cx="5638795" cy="56387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191" y="4206228"/>
            <a:ext cx="959300" cy="119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46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717</Words>
  <Application>Microsoft Office PowerPoint</Application>
  <PresentationFormat>Widescreen</PresentationFormat>
  <Paragraphs>81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SHUUJI CONTEST SMA</vt:lpstr>
      <vt:lpstr>Syarat dan Ketentuan</vt:lpstr>
      <vt:lpstr>Syarat dan Ketentuan</vt:lpstr>
      <vt:lpstr>Syarat dan Ketentuan</vt:lpstr>
      <vt:lpstr>Syarat dan Ketentuan</vt:lpstr>
      <vt:lpstr>Syarat dan Ketentuan</vt:lpstr>
      <vt:lpstr>Kriteria Penilaian</vt:lpstr>
      <vt:lpstr>Teknis Lomba</vt:lpstr>
      <vt:lpstr>Teknis Lomba</vt:lpstr>
      <vt:lpstr>Tehon Kanji</vt:lpstr>
      <vt:lpstr>Question and Answer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SHUUJI CONTEST SMA</dc:title>
  <dc:creator>ACER</dc:creator>
  <cp:lastModifiedBy>melatyainan98@gmail.com</cp:lastModifiedBy>
  <cp:revision>17</cp:revision>
  <dcterms:created xsi:type="dcterms:W3CDTF">2019-03-23T08:25:17Z</dcterms:created>
  <dcterms:modified xsi:type="dcterms:W3CDTF">2019-03-30T15:01:11Z</dcterms:modified>
</cp:coreProperties>
</file>