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3" r:id="rId8"/>
    <p:sldId id="267" r:id="rId9"/>
    <p:sldId id="270" r:id="rId10"/>
    <p:sldId id="26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FDCC-F660-4243-BEF6-09A9A52E3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CB41F9-7425-4DE2-9D66-2E607F602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A62C2-FC09-48D9-BBE7-0A3F2607C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200B-009C-415D-83F0-334848A09C5C}" type="datetimeFigureOut">
              <a:rPr lang="en-GB" smtClean="0"/>
              <a:t>30/03/2019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15137-29EA-4556-9696-ACA70F9D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6B2BC-5776-465F-BD8B-257833B96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2E2A9-D40E-49A4-8CBD-E19041F5C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78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0DEFF-69FD-46E2-847B-A93895B93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B76366-5386-40B7-9851-379344BCA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C7066-9CC0-47B6-B76E-2D07B2DB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200B-009C-415D-83F0-334848A09C5C}" type="datetimeFigureOut">
              <a:rPr lang="en-GB" smtClean="0"/>
              <a:t>30/03/2019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FF452-25E0-4D0B-AAA0-00D0A3491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3EC69-9170-4213-8192-60F1D4C0D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2E2A9-D40E-49A4-8CBD-E19041F5C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37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A21026-C395-437D-97E9-639EB383C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D70DB7-BE4F-4C78-AB4F-7CF6029D8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78F6E-7BF8-4AFE-85BD-8819A88B4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200B-009C-415D-83F0-334848A09C5C}" type="datetimeFigureOut">
              <a:rPr lang="en-GB" smtClean="0"/>
              <a:t>30/03/2019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F669E-6101-40DF-A5EC-10471A76F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610EF-574B-4171-96D2-27BE5024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2E2A9-D40E-49A4-8CBD-E19041F5C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40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9BBBE-5C70-454D-8FF8-417D06CC4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6B814-594F-4E36-A6CD-0DDF5FB2A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B9C67-2C3C-4074-A2E2-BE305FF0F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200B-009C-415D-83F0-334848A09C5C}" type="datetimeFigureOut">
              <a:rPr lang="en-GB" smtClean="0"/>
              <a:t>30/03/2019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3E48E-1E24-4B33-B4A7-28680223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38F74-3B75-4105-80E9-72940C50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2E2A9-D40E-49A4-8CBD-E19041F5C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40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61AD9-71DC-457E-BF55-2A0701A42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21CB3-4F21-489A-87C3-C5D866296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789EE-0BB5-4807-8BD4-7FEBA7D69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200B-009C-415D-83F0-334848A09C5C}" type="datetimeFigureOut">
              <a:rPr lang="en-GB" smtClean="0"/>
              <a:t>30/03/2019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34318-D70F-4750-A91B-9FB642A28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CC7FC-059C-46DE-83D3-D3E514ED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2E2A9-D40E-49A4-8CBD-E19041F5C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855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462E1-40DB-4BDB-B954-BC9BFC754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DF634-1912-462D-91B9-8D3BFBBF6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3A45E-0201-459F-8696-64181EF78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3E72B2-F5DA-450C-9832-8A51C4D16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200B-009C-415D-83F0-334848A09C5C}" type="datetimeFigureOut">
              <a:rPr lang="en-GB" smtClean="0"/>
              <a:t>30/03/2019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E3528-55A5-4350-B872-AA85F47A7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01925-E409-4B25-B1EB-90BF68FE3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2E2A9-D40E-49A4-8CBD-E19041F5C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05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D0663-A75C-4724-BBD7-EDC644C6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AB8B5-1B8B-45D8-94FD-6F4954B17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2449E-B8AB-4DAC-A672-14677A1D6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503E0E-A250-4A47-858E-DFA1939F65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589DD7-25EB-4A8F-BCDA-1E0B40078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2FEA1E-CD03-4B0E-A7B8-F26E8C1E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200B-009C-415D-83F0-334848A09C5C}" type="datetimeFigureOut">
              <a:rPr lang="en-GB" smtClean="0"/>
              <a:t>30/03/2019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2BDDDE-3025-4039-8A2F-E160EF619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4DE72C-3381-413D-BDB0-305D9DB6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2E2A9-D40E-49A4-8CBD-E19041F5C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43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06D65-A6B8-40C0-828B-AFC17C51D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4DFDD3-7F60-4E67-9BE9-39CDE9BEC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200B-009C-415D-83F0-334848A09C5C}" type="datetimeFigureOut">
              <a:rPr lang="en-GB" smtClean="0"/>
              <a:t>30/03/2019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3A1858-EA63-49CD-8E0C-E7779A07A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C256CB-5C78-48B7-A9C6-3A7B2C6E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2E2A9-D40E-49A4-8CBD-E19041F5C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708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9F91FF-06EA-446E-AC8B-BC76C39E9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200B-009C-415D-83F0-334848A09C5C}" type="datetimeFigureOut">
              <a:rPr lang="en-GB" smtClean="0"/>
              <a:t>30/03/2019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612B2-383B-4F8F-9CEA-9441C75B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F4506-9B7C-4CE7-8F43-3B1A4FA2D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2E2A9-D40E-49A4-8CBD-E19041F5C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76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87F69-C79C-415C-86FC-C95227200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730AC-F704-4D54-A8A1-510618EB8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B57CD-3F9B-43E7-83BD-3C97194F8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51EF5-E485-43B4-B2D7-23F38FA7D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200B-009C-415D-83F0-334848A09C5C}" type="datetimeFigureOut">
              <a:rPr lang="en-GB" smtClean="0"/>
              <a:t>30/03/2019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B332D-F573-4E4F-A854-F772E77C5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DE722-A627-4E5E-B809-F14B40D48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2E2A9-D40E-49A4-8CBD-E19041F5C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564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54520-41FB-4D55-A746-004E6EEA9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92DB56-2528-4A3D-83AD-BF8C733FA1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41847-4967-4D86-B8DA-76720F8AB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A3CC5-A6EE-4172-9AD0-195A134F1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200B-009C-415D-83F0-334848A09C5C}" type="datetimeFigureOut">
              <a:rPr lang="en-GB" smtClean="0"/>
              <a:t>30/03/2019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73D32-13E5-448D-B384-71EA2F53D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AD758-25FD-4D95-B128-5641D3152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2E2A9-D40E-49A4-8CBD-E19041F5C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40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FF2394-1182-4E3A-9BF7-0E072FA0B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7D29A-E6F6-4843-B85F-94E3815AE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986FF-97CF-4FB0-8E6D-68B2EF270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8200B-009C-415D-83F0-334848A09C5C}" type="datetimeFigureOut">
              <a:rPr lang="en-GB" smtClean="0"/>
              <a:t>30/03/2019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101AB-AACD-4459-ADF5-1DE4BF702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08087-16DC-42B7-A702-BFF09DF3F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2E2A9-D40E-49A4-8CBD-E19041F5C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47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.png" /><Relationship Id="rId4" Type="http://schemas.openxmlformats.org/officeDocument/2006/relationships/image" Target="../media/image14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.png" /><Relationship Id="rId4" Type="http://schemas.openxmlformats.org/officeDocument/2006/relationships/hyperlink" Target="https://goo.gl/forms/7FUVbxWODkBstrgf1" TargetMode="Externa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0.png" /><Relationship Id="rId4" Type="http://schemas.openxmlformats.org/officeDocument/2006/relationships/image" Target="../media/image9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8E26E-36DE-4613-BAE8-3BE3355A8F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C2F814-CF62-46C8-85EC-1FE256FA84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FE2665-EBBE-4925-B2A8-9CAA5D84EA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6" t="9350" r="1486" b="4662"/>
          <a:stretch/>
        </p:blipFill>
        <p:spPr>
          <a:xfrm>
            <a:off x="-16192" y="0"/>
            <a:ext cx="1220819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9CEDBA-FC17-493A-81E2-5F8B5CC214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61" t="17118" r="21858" b="-25"/>
          <a:stretch/>
        </p:blipFill>
        <p:spPr>
          <a:xfrm>
            <a:off x="3891643" y="391329"/>
            <a:ext cx="4408713" cy="384966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78319" y="425308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Colonna MT" panose="04020805060202030203" pitchFamily="82" charset="0"/>
              </a:rPr>
              <a:t>SYARAT DAN TEKNIS PELAKSANAAN SPEECH CONTEST SMA</a:t>
            </a:r>
            <a:endParaRPr lang="en-US" dirty="0">
              <a:solidFill>
                <a:schemeClr val="bg1"/>
              </a:solidFill>
              <a:latin typeface="Colonna MT" panose="0402080506020203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6190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Nomor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urut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peserta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diberikan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Tehnical</a:t>
            </a:r>
            <a:r>
              <a:rPr lang="en-US" dirty="0">
                <a:solidFill>
                  <a:schemeClr val="bg1"/>
                </a:solidFill>
              </a:rPr>
              <a:t> Meeting.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Seluruh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peserta</a:t>
            </a:r>
            <a:r>
              <a:rPr lang="en-US" dirty="0">
                <a:solidFill>
                  <a:schemeClr val="bg1"/>
                </a:solidFill>
              </a:rPr>
              <a:t> Speech Contest SMA </a:t>
            </a:r>
            <a:r>
              <a:rPr lang="en-US" dirty="0" err="1">
                <a:solidFill>
                  <a:schemeClr val="bg1"/>
                </a:solidFill>
              </a:rPr>
              <a:t>duduk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tempat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telah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disediakan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69DF6F-A348-4E1E-9DCF-8674B23FD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6" t="9350" r="1486" b="4662"/>
          <a:stretch/>
        </p:blipFill>
        <p:spPr>
          <a:xfrm>
            <a:off x="0" y="689"/>
            <a:ext cx="1220819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2574" y="2613392"/>
            <a:ext cx="98012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Pengucapan</a:t>
            </a:r>
            <a:r>
              <a:rPr lang="en-US" sz="3200" dirty="0">
                <a:solidFill>
                  <a:schemeClr val="bg1"/>
                </a:solidFill>
              </a:rPr>
              <a:t> (</a:t>
            </a:r>
            <a:r>
              <a:rPr lang="en-US" sz="3200" dirty="0" err="1">
                <a:solidFill>
                  <a:schemeClr val="bg1"/>
                </a:solidFill>
              </a:rPr>
              <a:t>Lafal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Kelancaran</a:t>
            </a:r>
            <a:r>
              <a:rPr lang="en-US" sz="3200" dirty="0">
                <a:solidFill>
                  <a:schemeClr val="bg1"/>
                </a:solidFill>
              </a:rPr>
              <a:t>)		: 50%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Penampilan</a:t>
            </a:r>
            <a:r>
              <a:rPr lang="en-US" sz="3200" dirty="0">
                <a:solidFill>
                  <a:schemeClr val="bg1"/>
                </a:solidFill>
              </a:rPr>
              <a:t> (Gesture, Body language)	: 40%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Ketepatan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waktu</a:t>
            </a:r>
            <a:r>
              <a:rPr lang="en-US" sz="3200" dirty="0">
                <a:solidFill>
                  <a:schemeClr val="bg1"/>
                </a:solidFill>
              </a:rPr>
              <a:t>					: 10%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105148" y="682234"/>
            <a:ext cx="7358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olonna MT" panose="04020805060202030203" pitchFamily="82" charset="0"/>
              </a:rPr>
              <a:t>KRITERIA PENILAIAN</a:t>
            </a:r>
            <a:endParaRPr lang="en-US" sz="5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22D3D2-6659-4F28-8382-6BB962D5E9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973" t="38907" r="18716" b="40356"/>
          <a:stretch/>
        </p:blipFill>
        <p:spPr>
          <a:xfrm>
            <a:off x="219075" y="410479"/>
            <a:ext cx="2666998" cy="13476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346438-7D27-4B28-B90B-407229B806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00" t="45553" r="55729" b="24803"/>
          <a:stretch/>
        </p:blipFill>
        <p:spPr>
          <a:xfrm>
            <a:off x="20637" y="4837780"/>
            <a:ext cx="2349500" cy="20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505DF6-F35F-43F7-B203-554A666972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102" t="32965" r="50000" b="33866"/>
          <a:stretch/>
        </p:blipFill>
        <p:spPr>
          <a:xfrm>
            <a:off x="7930978" y="4385058"/>
            <a:ext cx="2426044" cy="227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90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69DF6F-A348-4E1E-9DCF-8674B23FD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6" t="9350" r="1486" b="4662"/>
          <a:stretch/>
        </p:blipFill>
        <p:spPr>
          <a:xfrm>
            <a:off x="0" y="689"/>
            <a:ext cx="12208191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29188" y="1825625"/>
            <a:ext cx="9553137" cy="1338825"/>
          </a:xfrm>
          <a:prstGeom prst="rect">
            <a:avLst/>
          </a:prstGeom>
          <a:solidFill>
            <a:srgbClr val="0030A2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600" b="1" dirty="0">
                <a:solidFill>
                  <a:schemeClr val="bg1"/>
                </a:solidFill>
              </a:rPr>
              <a:t>ありがとうございます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95636" y="3628499"/>
            <a:ext cx="6472310" cy="745589"/>
          </a:xfrm>
          <a:prstGeom prst="rect">
            <a:avLst/>
          </a:prstGeom>
          <a:solidFill>
            <a:srgbClr val="0030A2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400">
                <a:solidFill>
                  <a:schemeClr val="bg1"/>
                </a:solidFill>
              </a:rPr>
              <a:t>質問がありますか？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B2EBCC-18A0-4650-B741-70AB4EB2D2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01" t="9911" r="50000" b="50000"/>
          <a:stretch/>
        </p:blipFill>
        <p:spPr>
          <a:xfrm>
            <a:off x="838200" y="3983151"/>
            <a:ext cx="2426044" cy="27479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9A379C-3BA6-4F3A-A64E-43F778629B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19" t="33054" r="54189" b="44863"/>
          <a:stretch/>
        </p:blipFill>
        <p:spPr>
          <a:xfrm>
            <a:off x="5381033" y="152673"/>
            <a:ext cx="2669060" cy="15137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505DF6-F35F-43F7-B203-554A666972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102" t="32965" r="50000" b="33866"/>
          <a:stretch/>
        </p:blipFill>
        <p:spPr>
          <a:xfrm>
            <a:off x="8882120" y="4272753"/>
            <a:ext cx="2426044" cy="227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17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35C91E-08EA-4F28-8C63-675ADE9F65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6" t="9350" r="1486" b="4662"/>
          <a:stretch/>
        </p:blipFill>
        <p:spPr>
          <a:xfrm>
            <a:off x="-3835" y="0"/>
            <a:ext cx="1220819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DFA034-FB62-4BF3-8A67-37F3AE7454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291" t="56220" r="18513" b="37109"/>
          <a:stretch/>
        </p:blipFill>
        <p:spPr>
          <a:xfrm>
            <a:off x="481913" y="365125"/>
            <a:ext cx="2706130" cy="45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0DD836-3969-4ACC-8D07-74966FDD7F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750" t="47221" r="21563" b="24617"/>
          <a:stretch/>
        </p:blipFill>
        <p:spPr>
          <a:xfrm>
            <a:off x="5492578" y="3891006"/>
            <a:ext cx="3009900" cy="1930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39800" y="2006600"/>
            <a:ext cx="10477286" cy="4401205"/>
          </a:xfrm>
          <a:prstGeom prst="rect">
            <a:avLst/>
          </a:prstGeom>
          <a:solidFill>
            <a:srgbClr val="0030A2"/>
          </a:solidFill>
        </p:spPr>
        <p:txBody>
          <a:bodyPr wrap="square" rtlCol="0">
            <a:sp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Peserta </a:t>
            </a:r>
            <a:r>
              <a:rPr lang="en-US" sz="2800" dirty="0" err="1">
                <a:solidFill>
                  <a:schemeClr val="bg1"/>
                </a:solidFill>
              </a:rPr>
              <a:t>adalah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siswa-siswi</a:t>
            </a:r>
            <a:r>
              <a:rPr lang="en-US" sz="2800" dirty="0">
                <a:solidFill>
                  <a:schemeClr val="bg1"/>
                </a:solidFill>
              </a:rPr>
              <a:t> SMA/</a:t>
            </a:r>
            <a:r>
              <a:rPr lang="en-US" sz="2800" dirty="0" err="1">
                <a:solidFill>
                  <a:schemeClr val="bg1"/>
                </a:solidFill>
              </a:rPr>
              <a:t>sederajat</a:t>
            </a:r>
            <a:r>
              <a:rPr lang="en-US" sz="2800" dirty="0">
                <a:solidFill>
                  <a:schemeClr val="bg1"/>
                </a:solidFill>
              </a:rPr>
              <a:t> se-</a:t>
            </a:r>
            <a:r>
              <a:rPr lang="en-US" sz="2800" dirty="0" err="1">
                <a:solidFill>
                  <a:schemeClr val="bg1"/>
                </a:solidFill>
              </a:rPr>
              <a:t>Jawa</a:t>
            </a:r>
            <a:r>
              <a:rPr lang="en-US" sz="2800" dirty="0">
                <a:solidFill>
                  <a:schemeClr val="bg1"/>
                </a:solidFill>
              </a:rPr>
              <a:t> Barat yang </a:t>
            </a:r>
            <a:r>
              <a:rPr lang="en-US" sz="2800" dirty="0" err="1">
                <a:solidFill>
                  <a:schemeClr val="bg1"/>
                </a:solidFill>
              </a:rPr>
              <a:t>pada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tahun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ajaran</a:t>
            </a:r>
            <a:r>
              <a:rPr lang="en-US" sz="2800" dirty="0">
                <a:solidFill>
                  <a:schemeClr val="bg1"/>
                </a:solidFill>
              </a:rPr>
              <a:t> 2018-2019 </a:t>
            </a:r>
            <a:r>
              <a:rPr lang="en-US" sz="2800" dirty="0" err="1">
                <a:solidFill>
                  <a:schemeClr val="bg1"/>
                </a:solidFill>
              </a:rPr>
              <a:t>masih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tercatat</a:t>
            </a:r>
            <a:r>
              <a:rPr lang="en-US" sz="2800" dirty="0">
                <a:solidFill>
                  <a:schemeClr val="bg1"/>
                </a:solidFill>
              </a:rPr>
              <a:t> di </a:t>
            </a:r>
            <a:r>
              <a:rPr lang="en-US" sz="2800" dirty="0" err="1">
                <a:solidFill>
                  <a:schemeClr val="bg1"/>
                </a:solidFill>
              </a:rPr>
              <a:t>sekolah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pendaftar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Peserta </a:t>
            </a:r>
            <a:r>
              <a:rPr lang="en-US" sz="2800" dirty="0" err="1">
                <a:solidFill>
                  <a:schemeClr val="bg1"/>
                </a:solidFill>
              </a:rPr>
              <a:t>adalah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warga</a:t>
            </a:r>
            <a:r>
              <a:rPr lang="en-US" sz="2800" dirty="0">
                <a:solidFill>
                  <a:schemeClr val="bg1"/>
                </a:solidFill>
              </a:rPr>
              <a:t> Negara Indonesia </a:t>
            </a:r>
            <a:r>
              <a:rPr lang="en-US" sz="2800" dirty="0" err="1">
                <a:solidFill>
                  <a:schemeClr val="bg1"/>
                </a:solidFill>
              </a:rPr>
              <a:t>dan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tidak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menggunakan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Bahasa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Jepang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sebagai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bahasa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ibu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Peserta </a:t>
            </a:r>
            <a:r>
              <a:rPr lang="en-US" sz="2800" dirty="0" err="1">
                <a:solidFill>
                  <a:schemeClr val="bg1"/>
                </a:solidFill>
              </a:rPr>
              <a:t>bukan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keturunan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Jepang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generasi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pertama</a:t>
            </a:r>
            <a:r>
              <a:rPr lang="en-US" sz="2800" dirty="0">
                <a:solidFill>
                  <a:schemeClr val="bg1"/>
                </a:solidFill>
              </a:rPr>
              <a:t> (ayah </a:t>
            </a:r>
            <a:r>
              <a:rPr lang="en-US" sz="2800" dirty="0" err="1">
                <a:solidFill>
                  <a:schemeClr val="bg1"/>
                </a:solidFill>
              </a:rPr>
              <a:t>dan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atau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ibu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bukan</a:t>
            </a:r>
            <a:r>
              <a:rPr lang="en-US" sz="2800" dirty="0">
                <a:solidFill>
                  <a:schemeClr val="bg1"/>
                </a:solidFill>
              </a:rPr>
              <a:t> orang </a:t>
            </a:r>
            <a:r>
              <a:rPr lang="en-US" sz="2800" dirty="0" err="1">
                <a:solidFill>
                  <a:schemeClr val="bg1"/>
                </a:solidFill>
              </a:rPr>
              <a:t>Jepang</a:t>
            </a:r>
            <a:r>
              <a:rPr lang="en-US" sz="2800" dirty="0">
                <a:solidFill>
                  <a:schemeClr val="bg1"/>
                </a:solidFill>
              </a:rPr>
              <a:t>).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Peserta </a:t>
            </a:r>
            <a:r>
              <a:rPr lang="en-US" sz="2800" dirty="0" err="1">
                <a:solidFill>
                  <a:schemeClr val="bg1"/>
                </a:solidFill>
              </a:rPr>
              <a:t>tidak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pernah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tinggal</a:t>
            </a:r>
            <a:r>
              <a:rPr lang="en-US" sz="2800" dirty="0">
                <a:solidFill>
                  <a:schemeClr val="bg1"/>
                </a:solidFill>
              </a:rPr>
              <a:t> di </a:t>
            </a:r>
            <a:r>
              <a:rPr lang="en-US" sz="2800" dirty="0" err="1">
                <a:solidFill>
                  <a:schemeClr val="bg1"/>
                </a:solidFill>
              </a:rPr>
              <a:t>Jepang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lebih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dari</a:t>
            </a:r>
            <a:r>
              <a:rPr lang="en-US" sz="2800" dirty="0">
                <a:solidFill>
                  <a:schemeClr val="bg1"/>
                </a:solidFill>
              </a:rPr>
              <a:t> 1 </a:t>
            </a:r>
            <a:r>
              <a:rPr lang="en-US" sz="2800" dirty="0" err="1">
                <a:solidFill>
                  <a:schemeClr val="bg1"/>
                </a:solidFill>
              </a:rPr>
              <a:t>minggu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bg1"/>
                </a:solidFill>
              </a:rPr>
              <a:t>Setiap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sekolah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dapat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mengirimkan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perwakilan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maksimal</a:t>
            </a:r>
            <a:r>
              <a:rPr lang="en-US" sz="2800" dirty="0">
                <a:solidFill>
                  <a:schemeClr val="bg1"/>
                </a:solidFill>
              </a:rPr>
              <a:t> 3 orang </a:t>
            </a:r>
            <a:r>
              <a:rPr lang="en-US" sz="2800" dirty="0" err="1">
                <a:solidFill>
                  <a:schemeClr val="bg1"/>
                </a:solidFill>
              </a:rPr>
              <a:t>untuk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mengikuti</a:t>
            </a:r>
            <a:r>
              <a:rPr lang="en-US" sz="2800" dirty="0">
                <a:solidFill>
                  <a:schemeClr val="bg1"/>
                </a:solidFill>
              </a:rPr>
              <a:t> Speech Contest SMA.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1651" y="767358"/>
            <a:ext cx="4979364" cy="923330"/>
          </a:xfrm>
          <a:prstGeom prst="rect">
            <a:avLst/>
          </a:prstGeom>
          <a:solidFill>
            <a:srgbClr val="0030A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Colonna MT" panose="04020805060202030203" pitchFamily="82" charset="0"/>
              </a:rPr>
              <a:t>PERSYARATAN</a:t>
            </a:r>
          </a:p>
        </p:txBody>
      </p:sp>
    </p:spTree>
    <p:extLst>
      <p:ext uri="{BB962C8B-B14F-4D97-AF65-F5344CB8AC3E}">
        <p14:creationId xmlns:p14="http://schemas.microsoft.com/office/powerpoint/2010/main" val="248336154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F0811-A034-4840-A6FB-A31273E44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A310B-6FDE-4071-B3BC-41ABB97A1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63993E-DE04-4A0E-A98F-D3601C8A77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6" t="9350" r="1486" b="4662"/>
          <a:stretch/>
        </p:blipFill>
        <p:spPr>
          <a:xfrm>
            <a:off x="-16192" y="0"/>
            <a:ext cx="1220819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430F27-0952-4C2A-9855-5D8C32D3B7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291" t="56220" r="18513" b="37109"/>
          <a:stretch/>
        </p:blipFill>
        <p:spPr>
          <a:xfrm>
            <a:off x="9066770" y="501442"/>
            <a:ext cx="2706130" cy="457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42BED7-87AF-4373-81C2-1F2D145CB967}"/>
              </a:ext>
            </a:extLst>
          </p:cNvPr>
          <p:cNvSpPr txBox="1"/>
          <p:nvPr/>
        </p:nvSpPr>
        <p:spPr>
          <a:xfrm>
            <a:off x="6101419" y="1878790"/>
            <a:ext cx="4487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i="1" dirty="0">
                <a:solidFill>
                  <a:schemeClr val="bg1"/>
                </a:solidFill>
              </a:rPr>
              <a:t>宇宙のオデッセイ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3D5B3C-B49F-49B7-9A35-4571F6937038}"/>
              </a:ext>
            </a:extLst>
          </p:cNvPr>
          <p:cNvSpPr txBox="1"/>
          <p:nvPr/>
        </p:nvSpPr>
        <p:spPr>
          <a:xfrm>
            <a:off x="5756189" y="1220633"/>
            <a:ext cx="2013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</a:rPr>
              <a:t>JUDUL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147ACF-0821-43A7-B398-45EB61EFA741}"/>
              </a:ext>
            </a:extLst>
          </p:cNvPr>
          <p:cNvSpPr txBox="1"/>
          <p:nvPr/>
        </p:nvSpPr>
        <p:spPr>
          <a:xfrm>
            <a:off x="2700881" y="3436400"/>
            <a:ext cx="62695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i="1" dirty="0">
                <a:solidFill>
                  <a:schemeClr val="bg1"/>
                </a:solidFill>
              </a:rPr>
              <a:t>DAY 1 			</a:t>
            </a:r>
          </a:p>
          <a:p>
            <a:r>
              <a:rPr lang="en-GB" sz="4800" b="1" i="1" dirty="0">
                <a:solidFill>
                  <a:schemeClr val="bg1"/>
                </a:solidFill>
              </a:rPr>
              <a:t>				</a:t>
            </a:r>
          </a:p>
          <a:p>
            <a:r>
              <a:rPr lang="en-GB" sz="4800" b="1" i="1" dirty="0">
                <a:solidFill>
                  <a:schemeClr val="bg1"/>
                </a:solidFill>
              </a:rPr>
              <a:t>					DAY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8DC0BC-31CD-4A17-AC38-802D2418C526}"/>
              </a:ext>
            </a:extLst>
          </p:cNvPr>
          <p:cNvSpPr txBox="1"/>
          <p:nvPr/>
        </p:nvSpPr>
        <p:spPr>
          <a:xfrm>
            <a:off x="4408704" y="4298174"/>
            <a:ext cx="2694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i="1" dirty="0">
                <a:solidFill>
                  <a:schemeClr val="bg1"/>
                </a:solidFill>
              </a:rPr>
              <a:t>6-7 APRIL 2019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FC7465-92BD-4E49-B18A-75789D558757}"/>
              </a:ext>
            </a:extLst>
          </p:cNvPr>
          <p:cNvSpPr txBox="1"/>
          <p:nvPr/>
        </p:nvSpPr>
        <p:spPr>
          <a:xfrm>
            <a:off x="859950" y="1907740"/>
            <a:ext cx="4077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i="1" dirty="0">
                <a:solidFill>
                  <a:schemeClr val="bg1"/>
                </a:solidFill>
              </a:rPr>
              <a:t>宇宙</a:t>
            </a:r>
            <a:r>
              <a:rPr lang="en-GB" altLang="ja-JP" sz="4000" b="1" i="1" dirty="0">
                <a:solidFill>
                  <a:schemeClr val="bg1"/>
                </a:solidFill>
              </a:rPr>
              <a:t>/SPACECRAFT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E2F07-9D47-4C2C-9D85-5718BA745967}"/>
              </a:ext>
            </a:extLst>
          </p:cNvPr>
          <p:cNvSpPr txBox="1"/>
          <p:nvPr/>
        </p:nvSpPr>
        <p:spPr>
          <a:xfrm>
            <a:off x="702559" y="121604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i="1" dirty="0">
                <a:solidFill>
                  <a:schemeClr val="bg1"/>
                </a:solidFill>
              </a:rPr>
              <a:t>テーマ</a:t>
            </a:r>
            <a:endParaRPr lang="en-GB" sz="28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9950" y="1141204"/>
            <a:ext cx="10034588" cy="5262979"/>
          </a:xfrm>
          <a:prstGeom prst="rect">
            <a:avLst/>
          </a:prstGeom>
          <a:solidFill>
            <a:srgbClr val="0030A2"/>
          </a:solidFill>
        </p:spPr>
        <p:txBody>
          <a:bodyPr wrap="square" rtlCol="0">
            <a:sp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Peserta yang </a:t>
            </a:r>
            <a:r>
              <a:rPr lang="en-US" sz="2800" dirty="0" err="1">
                <a:solidFill>
                  <a:schemeClr val="bg1"/>
                </a:solidFill>
              </a:rPr>
              <a:t>mendaftar</a:t>
            </a:r>
            <a:r>
              <a:rPr lang="en-US" sz="2800" dirty="0">
                <a:solidFill>
                  <a:schemeClr val="bg1"/>
                </a:solidFill>
              </a:rPr>
              <a:t> Speech Contest SMA </a:t>
            </a:r>
            <a:r>
              <a:rPr lang="en-US" sz="2800" dirty="0" err="1">
                <a:solidFill>
                  <a:schemeClr val="bg1"/>
                </a:solidFill>
              </a:rPr>
              <a:t>tidak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diperkenankan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untuk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mengikuti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perlombaan</a:t>
            </a:r>
            <a:r>
              <a:rPr lang="en-US" sz="2800" dirty="0">
                <a:solidFill>
                  <a:schemeClr val="bg1"/>
                </a:solidFill>
              </a:rPr>
              <a:t> lain di </a:t>
            </a:r>
            <a:r>
              <a:rPr lang="en-US" sz="2800" dirty="0" err="1">
                <a:solidFill>
                  <a:schemeClr val="bg1"/>
                </a:solidFill>
              </a:rPr>
              <a:t>sesi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Kontesuto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bg1"/>
                </a:solidFill>
              </a:rPr>
              <a:t>Apabila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peserta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menyalahi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persyaratan</a:t>
            </a:r>
            <a:r>
              <a:rPr lang="en-US" sz="2800" dirty="0">
                <a:solidFill>
                  <a:schemeClr val="bg1"/>
                </a:solidFill>
              </a:rPr>
              <a:t> di </a:t>
            </a:r>
            <a:r>
              <a:rPr lang="en-US" sz="2800" dirty="0" err="1">
                <a:solidFill>
                  <a:schemeClr val="bg1"/>
                </a:solidFill>
              </a:rPr>
              <a:t>atas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secara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otomatis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peserta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dinyatakan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gugur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bg1"/>
                </a:solidFill>
              </a:rPr>
              <a:t>Biaya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pendaftaran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sebesar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Rp</a:t>
            </a:r>
            <a:r>
              <a:rPr lang="en-US" sz="2800" dirty="0">
                <a:solidFill>
                  <a:schemeClr val="bg1"/>
                </a:solidFill>
              </a:rPr>
              <a:t>. 45.000,00 /orang </a:t>
            </a:r>
            <a:r>
              <a:rPr lang="en-US" sz="2800" dirty="0" err="1">
                <a:solidFill>
                  <a:schemeClr val="bg1"/>
                </a:solidFill>
              </a:rPr>
              <a:t>dan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Pembayaran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dapat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dibayar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melalui</a:t>
            </a:r>
            <a:r>
              <a:rPr lang="en-US" sz="2800" dirty="0">
                <a:solidFill>
                  <a:schemeClr val="bg1"/>
                </a:solidFill>
              </a:rPr>
              <a:t> transfer </a:t>
            </a:r>
            <a:r>
              <a:rPr lang="en-US" sz="2800" dirty="0" err="1">
                <a:solidFill>
                  <a:schemeClr val="bg1"/>
                </a:solidFill>
              </a:rPr>
              <a:t>ke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no.rekening</a:t>
            </a:r>
            <a:r>
              <a:rPr lang="en-US" sz="2800" dirty="0">
                <a:solidFill>
                  <a:schemeClr val="bg1"/>
                </a:solidFill>
              </a:rPr>
              <a:t> BNI </a:t>
            </a:r>
            <a:r>
              <a:rPr lang="en-US" sz="2800" b="1" dirty="0">
                <a:solidFill>
                  <a:schemeClr val="bg1"/>
                </a:solidFill>
              </a:rPr>
              <a:t>0446580709  a/n </a:t>
            </a:r>
            <a:r>
              <a:rPr lang="en-US" sz="2800" b="1" dirty="0" err="1">
                <a:solidFill>
                  <a:schemeClr val="bg1"/>
                </a:solidFill>
              </a:rPr>
              <a:t>Melaty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Ainan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Zahira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apabila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sudah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membayar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konfirmasi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</a:t>
            </a:r>
            <a:r>
              <a:rPr lang="en-US" sz="2800" dirty="0">
                <a:solidFill>
                  <a:schemeClr val="bg1"/>
                </a:solidFill>
              </a:rPr>
              <a:t> CP(Contact Person) </a:t>
            </a:r>
            <a:r>
              <a:rPr lang="en-US" sz="2800" dirty="0" err="1">
                <a:solidFill>
                  <a:schemeClr val="bg1"/>
                </a:solidFill>
              </a:rPr>
              <a:t>lomba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bersangkutan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mencantumkan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bukti</a:t>
            </a:r>
            <a:r>
              <a:rPr lang="en-US" sz="2800" dirty="0">
                <a:solidFill>
                  <a:schemeClr val="bg1"/>
                </a:solidFill>
              </a:rPr>
              <a:t> transfer </a:t>
            </a:r>
            <a:r>
              <a:rPr lang="en-US" sz="2800" dirty="0" err="1">
                <a:solidFill>
                  <a:schemeClr val="bg1"/>
                </a:solidFill>
              </a:rPr>
              <a:t>dengan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menuliskan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cabang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lomba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diikuti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pada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bukti</a:t>
            </a:r>
            <a:r>
              <a:rPr lang="en-US" sz="2800" dirty="0">
                <a:solidFill>
                  <a:schemeClr val="bg1"/>
                </a:solidFill>
              </a:rPr>
              <a:t> transfer.  </a:t>
            </a:r>
            <a:r>
              <a:rPr lang="en-US" sz="2800" dirty="0" err="1">
                <a:solidFill>
                  <a:schemeClr val="bg1"/>
                </a:solidFill>
              </a:rPr>
              <a:t>Pembayaran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terakhir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pada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saat</a:t>
            </a:r>
            <a:r>
              <a:rPr lang="en-US" sz="2800" dirty="0">
                <a:solidFill>
                  <a:schemeClr val="bg1"/>
                </a:solidFill>
              </a:rPr>
              <a:t> Technical Meeting </a:t>
            </a:r>
            <a:r>
              <a:rPr lang="en-US" sz="2800" dirty="0" err="1">
                <a:solidFill>
                  <a:schemeClr val="bg1"/>
                </a:solidFill>
              </a:rPr>
              <a:t>tanggal</a:t>
            </a:r>
            <a:r>
              <a:rPr lang="en-US" sz="2800" dirty="0">
                <a:solidFill>
                  <a:schemeClr val="bg1"/>
                </a:solidFill>
              </a:rPr>
              <a:t> 30 </a:t>
            </a:r>
            <a:r>
              <a:rPr lang="en-US" sz="2800" dirty="0" err="1">
                <a:solidFill>
                  <a:schemeClr val="bg1"/>
                </a:solidFill>
              </a:rPr>
              <a:t>Maret</a:t>
            </a:r>
            <a:r>
              <a:rPr lang="en-US" sz="2800" dirty="0">
                <a:solidFill>
                  <a:schemeClr val="bg1"/>
                </a:solidFill>
              </a:rPr>
              <a:t> 2019 </a:t>
            </a:r>
            <a:r>
              <a:rPr lang="en-US" sz="2800" dirty="0" err="1">
                <a:solidFill>
                  <a:schemeClr val="bg1"/>
                </a:solidFill>
              </a:rPr>
              <a:t>secara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tunai</a:t>
            </a:r>
            <a:r>
              <a:rPr lang="en-US" sz="2800" dirty="0">
                <a:solidFill>
                  <a:schemeClr val="bg1"/>
                </a:solidFill>
              </a:rPr>
              <a:t> (cash).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439799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6BD0-AA4F-4347-BFE9-B77068303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A1BB7-81BC-4EA4-A5BE-2B6DAE8D5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C547DA-B7BA-4424-8BF8-F0016C10D2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6" t="9350" r="1486" b="4662"/>
          <a:stretch/>
        </p:blipFill>
        <p:spPr>
          <a:xfrm>
            <a:off x="-8096" y="0"/>
            <a:ext cx="1220819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EAAB11-B61D-4AFB-ABCF-F266E139FE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291" t="56220" r="18513" b="37109"/>
          <a:stretch/>
        </p:blipFill>
        <p:spPr>
          <a:xfrm>
            <a:off x="628650" y="6060281"/>
            <a:ext cx="2706130" cy="45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82CA42-657B-4392-B47C-2A8DA85B0FB0}"/>
              </a:ext>
            </a:extLst>
          </p:cNvPr>
          <p:cNvSpPr txBox="1"/>
          <p:nvPr/>
        </p:nvSpPr>
        <p:spPr>
          <a:xfrm>
            <a:off x="1110046" y="2474512"/>
            <a:ext cx="47820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chemeClr val="bg1"/>
                </a:solidFill>
              </a:rPr>
              <a:t>-</a:t>
            </a:r>
            <a:r>
              <a:rPr lang="en-GB" sz="2400" b="1" i="1" dirty="0" err="1">
                <a:solidFill>
                  <a:schemeClr val="bg1"/>
                </a:solidFill>
              </a:rPr>
              <a:t>Rodoku</a:t>
            </a:r>
            <a:r>
              <a:rPr lang="en-GB" sz="2400" b="1" i="1" dirty="0">
                <a:solidFill>
                  <a:schemeClr val="bg1"/>
                </a:solidFill>
              </a:rPr>
              <a:t> </a:t>
            </a:r>
            <a:br>
              <a:rPr lang="en-GB" sz="2400" b="1" i="1" dirty="0">
                <a:solidFill>
                  <a:schemeClr val="bg1"/>
                </a:solidFill>
              </a:rPr>
            </a:br>
            <a:r>
              <a:rPr lang="en-GB" sz="2400" b="1" i="1" dirty="0">
                <a:solidFill>
                  <a:schemeClr val="bg1"/>
                </a:solidFill>
              </a:rPr>
              <a:t>	-Nihon Bunka Quiz / LCC</a:t>
            </a:r>
            <a:br>
              <a:rPr lang="en-GB" sz="2400" b="1" i="1" dirty="0">
                <a:solidFill>
                  <a:schemeClr val="bg1"/>
                </a:solidFill>
              </a:rPr>
            </a:br>
            <a:r>
              <a:rPr lang="en-GB" sz="2400" b="1" i="1" dirty="0">
                <a:solidFill>
                  <a:schemeClr val="bg1"/>
                </a:solidFill>
              </a:rPr>
              <a:t>-Speech Contest</a:t>
            </a:r>
            <a:br>
              <a:rPr lang="en-GB" sz="2400" b="1" i="1" dirty="0">
                <a:solidFill>
                  <a:schemeClr val="bg1"/>
                </a:solidFill>
              </a:rPr>
            </a:br>
            <a:r>
              <a:rPr lang="en-GB" sz="2400" b="1" i="1" dirty="0">
                <a:solidFill>
                  <a:schemeClr val="bg1"/>
                </a:solidFill>
              </a:rPr>
              <a:t>	-Design character</a:t>
            </a:r>
            <a:br>
              <a:rPr lang="en-GB" sz="2400" b="1" i="1" dirty="0">
                <a:solidFill>
                  <a:schemeClr val="bg1"/>
                </a:solidFill>
              </a:rPr>
            </a:br>
            <a:r>
              <a:rPr lang="en-GB" sz="2400" b="1" i="1" dirty="0">
                <a:solidFill>
                  <a:schemeClr val="bg1"/>
                </a:solidFill>
              </a:rPr>
              <a:t>-Papercraft</a:t>
            </a:r>
          </a:p>
          <a:p>
            <a:r>
              <a:rPr lang="en-GB" sz="2400" b="1" i="1" dirty="0">
                <a:solidFill>
                  <a:schemeClr val="bg1"/>
                </a:solidFill>
              </a:rPr>
              <a:t>	-Kana</a:t>
            </a:r>
            <a:br>
              <a:rPr lang="en-GB" sz="2400" b="1" i="1" dirty="0">
                <a:solidFill>
                  <a:schemeClr val="bg1"/>
                </a:solidFill>
              </a:rPr>
            </a:br>
            <a:r>
              <a:rPr lang="en-GB" sz="2400" b="1" i="1" dirty="0">
                <a:solidFill>
                  <a:schemeClr val="bg1"/>
                </a:solidFill>
              </a:rPr>
              <a:t>-</a:t>
            </a:r>
            <a:r>
              <a:rPr lang="en-GB" sz="2400" b="1" i="1" dirty="0" err="1">
                <a:solidFill>
                  <a:schemeClr val="bg1"/>
                </a:solidFill>
              </a:rPr>
              <a:t>Shuuji</a:t>
            </a:r>
            <a:endParaRPr lang="en-GB" sz="2400" b="1" i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FB7D79-0D63-49F6-984D-97F40B03EBD8}"/>
              </a:ext>
            </a:extLst>
          </p:cNvPr>
          <p:cNvSpPr txBox="1"/>
          <p:nvPr/>
        </p:nvSpPr>
        <p:spPr>
          <a:xfrm>
            <a:off x="3390278" y="1746347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u="sng" dirty="0">
                <a:solidFill>
                  <a:schemeClr val="bg1"/>
                </a:solidFill>
              </a:rPr>
              <a:t>SMA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8650" y="750963"/>
            <a:ext cx="10287767" cy="4401205"/>
          </a:xfrm>
          <a:prstGeom prst="rect">
            <a:avLst/>
          </a:prstGeom>
          <a:solidFill>
            <a:srgbClr val="0030A2"/>
          </a:solidFill>
        </p:spPr>
        <p:txBody>
          <a:bodyPr wrap="square" rtlCol="0">
            <a:sp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Peserta </a:t>
            </a:r>
            <a:r>
              <a:rPr lang="en-US" sz="2800" dirty="0" err="1">
                <a:solidFill>
                  <a:schemeClr val="bg1"/>
                </a:solidFill>
              </a:rPr>
              <a:t>diwajibkan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mengisi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formulir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pendaftaran</a:t>
            </a:r>
            <a:r>
              <a:rPr lang="en-US" sz="2800" dirty="0">
                <a:solidFill>
                  <a:schemeClr val="bg1"/>
                </a:solidFill>
              </a:rPr>
              <a:t> di </a:t>
            </a:r>
            <a:r>
              <a:rPr lang="en-US" sz="2800" dirty="0" err="1">
                <a:solidFill>
                  <a:schemeClr val="bg1"/>
                </a:solidFill>
              </a:rPr>
              <a:t>google</a:t>
            </a:r>
            <a:r>
              <a:rPr lang="en-US" sz="2800" dirty="0">
                <a:solidFill>
                  <a:schemeClr val="bg1"/>
                </a:solidFill>
              </a:rPr>
              <a:t> form </a:t>
            </a:r>
            <a:r>
              <a:rPr lang="en-US" sz="2800" dirty="0" err="1">
                <a:solidFill>
                  <a:schemeClr val="bg1"/>
                </a:solidFill>
              </a:rPr>
              <a:t>melalui</a:t>
            </a:r>
            <a:r>
              <a:rPr lang="en-US" sz="2800" dirty="0">
                <a:solidFill>
                  <a:schemeClr val="bg1"/>
                </a:solidFill>
              </a:rPr>
              <a:t> link </a:t>
            </a:r>
            <a:r>
              <a:rPr lang="en-US" sz="2800" dirty="0" err="1">
                <a:solidFill>
                  <a:schemeClr val="bg1"/>
                </a:solidFill>
              </a:rPr>
              <a:t>berikut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  <a:r>
              <a:rPr lang="en-US" sz="2800" u="sng" dirty="0">
                <a:solidFill>
                  <a:schemeClr val="bg1"/>
                </a:solidFill>
                <a:hlinkClick r:id="rId4"/>
              </a:rPr>
              <a:t>https://goo.gl/forms/7FUVbxWODkBstrgf1</a:t>
            </a:r>
            <a:endParaRPr lang="en-US" sz="2800" dirty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Peserta yang </a:t>
            </a:r>
            <a:r>
              <a:rPr lang="en-US" sz="2800" dirty="0" err="1">
                <a:solidFill>
                  <a:schemeClr val="bg1"/>
                </a:solidFill>
              </a:rPr>
              <a:t>telah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mendaftar</a:t>
            </a:r>
            <a:r>
              <a:rPr lang="en-US" sz="2800" dirty="0">
                <a:solidFill>
                  <a:schemeClr val="bg1"/>
                </a:solidFill>
              </a:rPr>
              <a:t> di </a:t>
            </a:r>
            <a:r>
              <a:rPr lang="en-US" sz="2800" dirty="0" err="1">
                <a:solidFill>
                  <a:schemeClr val="bg1"/>
                </a:solidFill>
              </a:rPr>
              <a:t>google</a:t>
            </a:r>
            <a:r>
              <a:rPr lang="en-US" sz="2800" dirty="0">
                <a:solidFill>
                  <a:schemeClr val="bg1"/>
                </a:solidFill>
              </a:rPr>
              <a:t> form </a:t>
            </a:r>
            <a:r>
              <a:rPr lang="en-US" sz="2800" dirty="0" err="1">
                <a:solidFill>
                  <a:schemeClr val="bg1"/>
                </a:solidFill>
              </a:rPr>
              <a:t>tidak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diperbolehkan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melakukan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penggantian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nama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Batas </a:t>
            </a:r>
            <a:r>
              <a:rPr lang="en-US" sz="2800" dirty="0" err="1">
                <a:solidFill>
                  <a:schemeClr val="bg1"/>
                </a:solidFill>
              </a:rPr>
              <a:t>pendaftaran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pada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tanggal</a:t>
            </a:r>
            <a:r>
              <a:rPr lang="en-US" sz="2800" dirty="0">
                <a:solidFill>
                  <a:schemeClr val="bg1"/>
                </a:solidFill>
              </a:rPr>
              <a:t> 30 </a:t>
            </a:r>
            <a:r>
              <a:rPr lang="en-US" sz="2800" dirty="0" err="1">
                <a:solidFill>
                  <a:schemeClr val="bg1"/>
                </a:solidFill>
              </a:rPr>
              <a:t>Maret</a:t>
            </a:r>
            <a:r>
              <a:rPr lang="en-US" sz="2800" dirty="0">
                <a:solidFill>
                  <a:schemeClr val="bg1"/>
                </a:solidFill>
              </a:rPr>
              <a:t> 2019 (</a:t>
            </a:r>
            <a:r>
              <a:rPr lang="en-US" sz="2800" dirty="0" err="1">
                <a:solidFill>
                  <a:schemeClr val="bg1"/>
                </a:solidFill>
              </a:rPr>
              <a:t>saat</a:t>
            </a:r>
            <a:r>
              <a:rPr lang="en-US" sz="2800" dirty="0">
                <a:solidFill>
                  <a:schemeClr val="bg1"/>
                </a:solidFill>
              </a:rPr>
              <a:t> Technical Meeting).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Peserta </a:t>
            </a:r>
            <a:r>
              <a:rPr lang="en-US" sz="2800" dirty="0" err="1">
                <a:solidFill>
                  <a:schemeClr val="bg1"/>
                </a:solidFill>
              </a:rPr>
              <a:t>wajib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menghadiri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i="1" dirty="0">
                <a:solidFill>
                  <a:schemeClr val="bg1"/>
                </a:solidFill>
              </a:rPr>
              <a:t>Technical Meeting </a:t>
            </a:r>
            <a:r>
              <a:rPr lang="en-US" sz="2800" dirty="0" err="1">
                <a:solidFill>
                  <a:schemeClr val="bg1"/>
                </a:solidFill>
              </a:rPr>
              <a:t>pada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tanggal</a:t>
            </a:r>
            <a:r>
              <a:rPr lang="en-US" sz="2800" dirty="0">
                <a:solidFill>
                  <a:schemeClr val="bg1"/>
                </a:solidFill>
              </a:rPr>
              <a:t> 30 </a:t>
            </a:r>
            <a:r>
              <a:rPr lang="en-US" sz="2800" dirty="0" err="1">
                <a:solidFill>
                  <a:schemeClr val="bg1"/>
                </a:solidFill>
              </a:rPr>
              <a:t>Maret</a:t>
            </a:r>
            <a:r>
              <a:rPr lang="en-US" sz="2800" dirty="0">
                <a:solidFill>
                  <a:schemeClr val="bg1"/>
                </a:solidFill>
              </a:rPr>
              <a:t> 2019. </a:t>
            </a:r>
            <a:r>
              <a:rPr lang="en-US" sz="2800" dirty="0" err="1">
                <a:solidFill>
                  <a:schemeClr val="bg1"/>
                </a:solidFill>
              </a:rPr>
              <a:t>Apabila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berhalangan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hadir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harap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konfirmasi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pada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penanggung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jawab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lombanya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masing-masing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3505DF6-F35F-43F7-B203-554A666972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102" t="32965" r="50000" b="33866"/>
          <a:stretch/>
        </p:blipFill>
        <p:spPr>
          <a:xfrm>
            <a:off x="9336669" y="4401184"/>
            <a:ext cx="2426044" cy="227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5853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7925B-9253-4FCF-8DF4-F103D4C64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3E833-2014-4734-9F49-1F22434E6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2DBC8-FEC3-4335-8835-BF2517ED98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6" t="9350" r="1486" b="4662"/>
          <a:stretch/>
        </p:blipFill>
        <p:spPr>
          <a:xfrm>
            <a:off x="-16192" y="0"/>
            <a:ext cx="12208191" cy="6858000"/>
          </a:xfrm>
          <a:prstGeom prst="rect">
            <a:avLst/>
          </a:prstGeom>
        </p:spPr>
      </p:pic>
      <p:pic>
        <p:nvPicPr>
          <p:cNvPr id="2056" name="Picture 8" descr="Gambar terkait">
            <a:extLst>
              <a:ext uri="{FF2B5EF4-FFF2-40B4-BE49-F238E27FC236}">
                <a16:creationId xmlns:a16="http://schemas.microsoft.com/office/drawing/2014/main" id="{7D44CDC5-6F1F-4B2E-94C5-0B619783A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19" y="2130125"/>
            <a:ext cx="1037317" cy="103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7654" y="2055812"/>
            <a:ext cx="10117984" cy="3108543"/>
          </a:xfrm>
          <a:prstGeom prst="rect">
            <a:avLst/>
          </a:prstGeom>
          <a:solidFill>
            <a:srgbClr val="0030A2"/>
          </a:solidFill>
        </p:spPr>
        <p:txBody>
          <a:bodyPr wrap="square" rtlCol="0">
            <a:sp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Peserta </a:t>
            </a:r>
            <a:r>
              <a:rPr lang="en-US" sz="2800" dirty="0" err="1">
                <a:solidFill>
                  <a:schemeClr val="bg1"/>
                </a:solidFill>
              </a:rPr>
              <a:t>wajib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membuat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naskah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pidato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dengan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tema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Kibou</a:t>
            </a:r>
            <a:r>
              <a:rPr lang="en-US" sz="2800" b="1" dirty="0">
                <a:solidFill>
                  <a:schemeClr val="bg1"/>
                </a:solidFill>
              </a:rPr>
              <a:t> (</a:t>
            </a:r>
            <a:r>
              <a:rPr lang="en-US" sz="2800" b="1" dirty="0" err="1">
                <a:solidFill>
                  <a:schemeClr val="bg1"/>
                </a:solidFill>
              </a:rPr>
              <a:t>Harapan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bg1"/>
                </a:solidFill>
              </a:rPr>
              <a:t>Naskah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berupa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karya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asli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belum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pernah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digunakan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dalam</a:t>
            </a:r>
            <a:r>
              <a:rPr lang="en-US" sz="2800" dirty="0">
                <a:solidFill>
                  <a:schemeClr val="bg1"/>
                </a:solidFill>
              </a:rPr>
              <a:t> Speech Contest </a:t>
            </a:r>
            <a:r>
              <a:rPr lang="en-US" sz="2800" dirty="0" err="1">
                <a:solidFill>
                  <a:schemeClr val="bg1"/>
                </a:solidFill>
              </a:rPr>
              <a:t>dimanapun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sebelumnya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belum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pernah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dimuat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dimanapun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dalam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rangka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perlombaan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apapun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Peserta </a:t>
            </a:r>
            <a:r>
              <a:rPr lang="en-US" sz="2800" dirty="0" err="1">
                <a:solidFill>
                  <a:schemeClr val="bg1"/>
                </a:solidFill>
              </a:rPr>
              <a:t>tidak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diperkenankan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membuat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naskah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mengandung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unsur</a:t>
            </a:r>
            <a:r>
              <a:rPr lang="en-US" sz="2800" dirty="0">
                <a:solidFill>
                  <a:schemeClr val="bg1"/>
                </a:solidFill>
              </a:rPr>
              <a:t> SARA </a:t>
            </a:r>
            <a:r>
              <a:rPr lang="en-US" sz="2800" dirty="0" err="1">
                <a:solidFill>
                  <a:schemeClr val="bg1"/>
                </a:solidFill>
              </a:rPr>
              <a:t>didalamnya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30669" y="682923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bg1"/>
                </a:solidFill>
                <a:latin typeface="Colonna MT" panose="04020805060202030203" pitchFamily="82" charset="0"/>
              </a:rPr>
              <a:t>Naskah</a:t>
            </a:r>
            <a:r>
              <a:rPr lang="en-US" sz="5400" dirty="0">
                <a:solidFill>
                  <a:schemeClr val="bg1"/>
                </a:solidFill>
                <a:latin typeface="Colonna MT" panose="04020805060202030203" pitchFamily="82" charset="0"/>
              </a:rPr>
              <a:t> Speech Contest</a:t>
            </a:r>
            <a:endParaRPr lang="en-US" sz="5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22D3D2-6659-4F28-8382-6BB962D5E9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973" t="38907" r="18716" b="40356"/>
          <a:stretch/>
        </p:blipFill>
        <p:spPr>
          <a:xfrm>
            <a:off x="8567740" y="5028021"/>
            <a:ext cx="2666998" cy="134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5188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35C91E-08EA-4F28-8C63-675ADE9F65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6" t="9350" r="1486" b="4662"/>
          <a:stretch/>
        </p:blipFill>
        <p:spPr>
          <a:xfrm>
            <a:off x="-3835" y="0"/>
            <a:ext cx="1220819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914400"/>
            <a:ext cx="99726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Peserta </a:t>
            </a:r>
            <a:r>
              <a:rPr lang="en-US" sz="2800" dirty="0" err="1">
                <a:solidFill>
                  <a:schemeClr val="bg1"/>
                </a:solidFill>
              </a:rPr>
              <a:t>wajib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mengirimkan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naskah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pidato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akan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dibawakan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</a:t>
            </a:r>
            <a:r>
              <a:rPr lang="en-US" sz="2800" dirty="0">
                <a:solidFill>
                  <a:schemeClr val="bg1"/>
                </a:solidFill>
              </a:rPr>
              <a:t> e-mail </a:t>
            </a:r>
            <a:r>
              <a:rPr lang="en-US" sz="2800" u="sng" dirty="0">
                <a:solidFill>
                  <a:schemeClr val="bg1"/>
                </a:solidFill>
              </a:rPr>
              <a:t>reni86860@gmail.com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selambat-lambatnya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pada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tanggal</a:t>
            </a:r>
            <a:r>
              <a:rPr lang="en-US" sz="2800" dirty="0">
                <a:solidFill>
                  <a:schemeClr val="bg1"/>
                </a:solidFill>
              </a:rPr>
              <a:t> 01 April 2019 </a:t>
            </a:r>
            <a:r>
              <a:rPr lang="en-US" sz="2800" dirty="0" err="1">
                <a:solidFill>
                  <a:schemeClr val="bg1"/>
                </a:solidFill>
              </a:rPr>
              <a:t>pukul</a:t>
            </a:r>
            <a:r>
              <a:rPr lang="en-US" sz="2800" dirty="0">
                <a:solidFill>
                  <a:schemeClr val="bg1"/>
                </a:solidFill>
              </a:rPr>
              <a:t> 22.00 WIB </a:t>
            </a:r>
            <a:r>
              <a:rPr lang="en-US" sz="2800" dirty="0" err="1">
                <a:solidFill>
                  <a:schemeClr val="bg1"/>
                </a:solidFill>
              </a:rPr>
              <a:t>dengan</a:t>
            </a:r>
            <a:r>
              <a:rPr lang="en-US" sz="2800" dirty="0">
                <a:solidFill>
                  <a:schemeClr val="bg1"/>
                </a:solidFill>
              </a:rPr>
              <a:t> format </a:t>
            </a:r>
            <a:r>
              <a:rPr lang="en-US" sz="2800" b="1" dirty="0">
                <a:solidFill>
                  <a:schemeClr val="bg1"/>
                </a:solidFill>
              </a:rPr>
              <a:t>NASKAH SPEECH SMA_(ASAL SEKOLAH)_(NAMA PESERTA)</a:t>
            </a:r>
          </a:p>
          <a:p>
            <a:pPr lvl="0"/>
            <a:endParaRPr lang="en-US" sz="2800" dirty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bg1"/>
                </a:solidFill>
              </a:rPr>
              <a:t>Naskah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pidato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diketik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dalam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huruf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Jepang</a:t>
            </a:r>
            <a:r>
              <a:rPr lang="en-US" sz="2800" dirty="0">
                <a:solidFill>
                  <a:schemeClr val="bg1"/>
                </a:solidFill>
              </a:rPr>
              <a:t> (hiragana/katakana/kanji) </a:t>
            </a:r>
            <a:r>
              <a:rPr lang="en-US" sz="2800" dirty="0" err="1">
                <a:solidFill>
                  <a:schemeClr val="bg1"/>
                </a:solidFill>
              </a:rPr>
              <a:t>pada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kertas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berukuran</a:t>
            </a:r>
            <a:r>
              <a:rPr lang="en-US" sz="2800" dirty="0">
                <a:solidFill>
                  <a:schemeClr val="bg1"/>
                </a:solidFill>
              </a:rPr>
              <a:t> A4 </a:t>
            </a:r>
            <a:r>
              <a:rPr lang="en-US" sz="2800" dirty="0" err="1">
                <a:solidFill>
                  <a:schemeClr val="bg1"/>
                </a:solidFill>
              </a:rPr>
              <a:t>dengan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ukuran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huruf</a:t>
            </a:r>
            <a:r>
              <a:rPr lang="en-US" sz="2800" dirty="0">
                <a:solidFill>
                  <a:schemeClr val="bg1"/>
                </a:solidFill>
              </a:rPr>
              <a:t> 12 </a:t>
            </a:r>
            <a:r>
              <a:rPr lang="en-US" sz="2800" dirty="0" err="1">
                <a:solidFill>
                  <a:schemeClr val="bg1"/>
                </a:solidFill>
              </a:rPr>
              <a:t>pt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spasi</a:t>
            </a:r>
            <a:r>
              <a:rPr lang="en-US" sz="2800" dirty="0">
                <a:solidFill>
                  <a:schemeClr val="bg1"/>
                </a:solidFill>
              </a:rPr>
              <a:t> 1,5.</a:t>
            </a:r>
          </a:p>
          <a:p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346438-7D27-4B28-B90B-407229B806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t="45553" r="55729" b="24803"/>
          <a:stretch/>
        </p:blipFill>
        <p:spPr>
          <a:xfrm>
            <a:off x="20637" y="4837780"/>
            <a:ext cx="2349500" cy="203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505DF6-F35F-43F7-B203-554A666972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02" t="32965" r="50000" b="33866"/>
          <a:stretch/>
        </p:blipFill>
        <p:spPr>
          <a:xfrm flipH="1">
            <a:off x="7933618" y="4297171"/>
            <a:ext cx="2744615" cy="227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44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9CBED-ECA1-48FF-86ED-FC053693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831A0-EF19-4030-9CE8-B69F372F3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69DF6F-A348-4E1E-9DCF-8674B23FD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6" t="9350" r="1486" b="4662"/>
          <a:stretch/>
        </p:blipFill>
        <p:spPr>
          <a:xfrm>
            <a:off x="0" y="689"/>
            <a:ext cx="12208191" cy="6858000"/>
          </a:xfrm>
          <a:prstGeom prst="rect">
            <a:avLst/>
          </a:prstGeom>
        </p:spPr>
      </p:pic>
      <p:pic>
        <p:nvPicPr>
          <p:cNvPr id="4106" name="Picture 10" descr="Gambar terkait">
            <a:extLst>
              <a:ext uri="{FF2B5EF4-FFF2-40B4-BE49-F238E27FC236}">
                <a16:creationId xmlns:a16="http://schemas.microsoft.com/office/drawing/2014/main" id="{B38330DD-B424-40C5-A445-4509D8DA4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370" y="2961102"/>
            <a:ext cx="1231962" cy="95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asil gambar untuk bandung taiko logo">
            <a:extLst>
              <a:ext uri="{FF2B5EF4-FFF2-40B4-BE49-F238E27FC236}">
                <a16:creationId xmlns:a16="http://schemas.microsoft.com/office/drawing/2014/main" id="{40805349-2149-48EC-AE1A-81E092F84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110" y="2695960"/>
            <a:ext cx="1529720" cy="121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asil gambar untuk ikubaru band">
            <a:extLst>
              <a:ext uri="{FF2B5EF4-FFF2-40B4-BE49-F238E27FC236}">
                <a16:creationId xmlns:a16="http://schemas.microsoft.com/office/drawing/2014/main" id="{B1D9EA94-18BD-440E-86D9-DE07FCC30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364" y="3487136"/>
            <a:ext cx="2493849" cy="140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2058" y="1585248"/>
            <a:ext cx="10913497" cy="4832092"/>
          </a:xfrm>
          <a:prstGeom prst="rect">
            <a:avLst/>
          </a:prstGeom>
          <a:solidFill>
            <a:srgbClr val="0030A2"/>
          </a:solidFill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Peserta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wajib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melakukan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daftar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ulang</a:t>
            </a:r>
            <a:r>
              <a:rPr lang="en-US" sz="2800" dirty="0">
                <a:solidFill>
                  <a:schemeClr val="bg1"/>
                </a:solidFill>
              </a:rPr>
              <a:t> di </a:t>
            </a:r>
            <a:r>
              <a:rPr lang="en-US" sz="2800" dirty="0" err="1">
                <a:solidFill>
                  <a:schemeClr val="bg1"/>
                </a:solidFill>
              </a:rPr>
              <a:t>depan</a:t>
            </a:r>
            <a:r>
              <a:rPr lang="en-US" sz="2800" dirty="0">
                <a:solidFill>
                  <a:schemeClr val="bg1"/>
                </a:solidFill>
              </a:rPr>
              <a:t> auditorium A FPSD lt. 4 </a:t>
            </a:r>
            <a:r>
              <a:rPr lang="en-US" sz="2800" dirty="0" err="1">
                <a:solidFill>
                  <a:schemeClr val="bg1"/>
                </a:solidFill>
              </a:rPr>
              <a:t>pada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tanggal</a:t>
            </a:r>
            <a:r>
              <a:rPr lang="en-US" sz="2800" dirty="0">
                <a:solidFill>
                  <a:schemeClr val="bg1"/>
                </a:solidFill>
              </a:rPr>
              <a:t> 06 April 2019 </a:t>
            </a:r>
            <a:r>
              <a:rPr lang="en-US" sz="2800" dirty="0" err="1">
                <a:solidFill>
                  <a:schemeClr val="bg1"/>
                </a:solidFill>
              </a:rPr>
              <a:t>pukul</a:t>
            </a:r>
            <a:r>
              <a:rPr lang="en-US" sz="2800" dirty="0">
                <a:solidFill>
                  <a:schemeClr val="bg1"/>
                </a:solidFill>
              </a:rPr>
              <a:t> 07.00 WIB.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Speech Contest SMA </a:t>
            </a:r>
            <a:r>
              <a:rPr lang="en-US" sz="2800" dirty="0" err="1">
                <a:solidFill>
                  <a:schemeClr val="bg1"/>
                </a:solidFill>
              </a:rPr>
              <a:t>dimulai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pukul</a:t>
            </a:r>
            <a:r>
              <a:rPr lang="en-US" sz="2800" dirty="0">
                <a:solidFill>
                  <a:schemeClr val="bg1"/>
                </a:solidFill>
              </a:rPr>
              <a:t> 09.00 WIB di Auditorium 3 Lt.4 </a:t>
            </a:r>
            <a:r>
              <a:rPr lang="en-US" sz="2800" dirty="0" err="1">
                <a:solidFill>
                  <a:schemeClr val="bg1"/>
                </a:solidFill>
              </a:rPr>
              <a:t>Gedung</a:t>
            </a:r>
            <a:r>
              <a:rPr lang="en-US" sz="2800" dirty="0">
                <a:solidFill>
                  <a:schemeClr val="bg1"/>
                </a:solidFill>
              </a:rPr>
              <a:t> FPBS UPI.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bg1"/>
                </a:solidFill>
              </a:rPr>
              <a:t>Peserta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hadir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selambat-lambatnya</a:t>
            </a:r>
            <a:r>
              <a:rPr lang="en-US" sz="2800" dirty="0">
                <a:solidFill>
                  <a:schemeClr val="bg1"/>
                </a:solidFill>
              </a:rPr>
              <a:t> 15 </a:t>
            </a:r>
            <a:r>
              <a:rPr lang="en-US" sz="2800" dirty="0" err="1">
                <a:solidFill>
                  <a:schemeClr val="bg1"/>
                </a:solidFill>
              </a:rPr>
              <a:t>menit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sebelum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lomba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dimulai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r>
              <a:rPr lang="en-US" sz="2800" dirty="0" err="1">
                <a:solidFill>
                  <a:schemeClr val="bg1"/>
                </a:solidFill>
              </a:rPr>
              <a:t>Apabila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peserta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terlambat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dengan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alasan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apapun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setelah</a:t>
            </a:r>
            <a:r>
              <a:rPr lang="en-US" sz="2800" dirty="0">
                <a:solidFill>
                  <a:schemeClr val="bg1"/>
                </a:solidFill>
              </a:rPr>
              <a:t> 3 kali </a:t>
            </a:r>
            <a:r>
              <a:rPr lang="en-US" sz="2800" dirty="0" err="1">
                <a:solidFill>
                  <a:schemeClr val="bg1"/>
                </a:solidFill>
              </a:rPr>
              <a:t>panggilan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tidak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ada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maka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peserta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otomatis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dinyatakan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gugur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bg1"/>
                </a:solidFill>
              </a:rPr>
              <a:t>Nomor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urut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peserta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diberikan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saat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Tehnical</a:t>
            </a:r>
            <a:r>
              <a:rPr lang="en-US" sz="2800" dirty="0">
                <a:solidFill>
                  <a:schemeClr val="bg1"/>
                </a:solidFill>
              </a:rPr>
              <a:t> Meeting.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bg1"/>
                </a:solidFill>
              </a:rPr>
              <a:t>Seluruh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peserta</a:t>
            </a:r>
            <a:r>
              <a:rPr lang="en-US" sz="2800" dirty="0">
                <a:solidFill>
                  <a:schemeClr val="bg1"/>
                </a:solidFill>
              </a:rPr>
              <a:t> Speech Contest SMA </a:t>
            </a:r>
            <a:r>
              <a:rPr lang="en-US" sz="2800" dirty="0" err="1">
                <a:solidFill>
                  <a:schemeClr val="bg1"/>
                </a:solidFill>
              </a:rPr>
              <a:t>duduk</a:t>
            </a:r>
            <a:r>
              <a:rPr lang="en-US" sz="2800" dirty="0">
                <a:solidFill>
                  <a:schemeClr val="bg1"/>
                </a:solidFill>
              </a:rPr>
              <a:t> di </a:t>
            </a:r>
            <a:r>
              <a:rPr lang="en-US" sz="2800" dirty="0" err="1">
                <a:solidFill>
                  <a:schemeClr val="bg1"/>
                </a:solidFill>
              </a:rPr>
              <a:t>tempat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telah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disediakan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Peserta </a:t>
            </a:r>
            <a:r>
              <a:rPr lang="en-US" sz="2800" dirty="0" err="1">
                <a:solidFill>
                  <a:schemeClr val="bg1"/>
                </a:solidFill>
              </a:rPr>
              <a:t>dipanggil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berdasarkan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nomor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urut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telah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diperoleh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44031" y="467128"/>
            <a:ext cx="7829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Colonna MT" panose="04020805060202030203" pitchFamily="82" charset="0"/>
              </a:rPr>
              <a:t>TEKNIS LOMBA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2715040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69DF6F-A348-4E1E-9DCF-8674B23FD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6" t="9350" r="1486" b="4662"/>
          <a:stretch/>
        </p:blipFill>
        <p:spPr>
          <a:xfrm>
            <a:off x="0" y="689"/>
            <a:ext cx="1220819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1982" y="468882"/>
            <a:ext cx="1094422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bg1"/>
                </a:solidFill>
              </a:rPr>
              <a:t>Masing-masing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peserta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menyampaikan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pidatonya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dengan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durasi</a:t>
            </a:r>
            <a:r>
              <a:rPr lang="en-US" sz="2800" dirty="0">
                <a:solidFill>
                  <a:schemeClr val="bg1"/>
                </a:solidFill>
              </a:rPr>
              <a:t> 3-5 </a:t>
            </a:r>
            <a:r>
              <a:rPr lang="en-US" sz="2800" dirty="0" err="1">
                <a:solidFill>
                  <a:schemeClr val="bg1"/>
                </a:solidFill>
              </a:rPr>
              <a:t>menit</a:t>
            </a:r>
            <a:r>
              <a:rPr lang="en-US" sz="2800" dirty="0">
                <a:solidFill>
                  <a:schemeClr val="bg1"/>
                </a:solidFill>
              </a:rPr>
              <a:t> di </a:t>
            </a:r>
            <a:r>
              <a:rPr lang="en-US" sz="2800" dirty="0" err="1">
                <a:solidFill>
                  <a:schemeClr val="bg1"/>
                </a:solidFill>
              </a:rPr>
              <a:t>hadapan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dewan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juri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dan</a:t>
            </a:r>
            <a:r>
              <a:rPr lang="en-US" sz="2800" dirty="0">
                <a:solidFill>
                  <a:schemeClr val="bg1"/>
                </a:solidFill>
              </a:rPr>
              <a:t> audience. </a:t>
            </a:r>
            <a:r>
              <a:rPr lang="en-US" sz="2800" dirty="0" err="1">
                <a:solidFill>
                  <a:schemeClr val="bg1"/>
                </a:solidFill>
              </a:rPr>
              <a:t>Panitia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memberikan</a:t>
            </a:r>
            <a:r>
              <a:rPr lang="en-US" sz="2800" dirty="0">
                <a:solidFill>
                  <a:schemeClr val="bg1"/>
                </a:solidFill>
              </a:rPr>
              <a:t> aba-aba </a:t>
            </a:r>
            <a:r>
              <a:rPr lang="en-US" sz="2800" dirty="0" err="1">
                <a:solidFill>
                  <a:schemeClr val="bg1"/>
                </a:solidFill>
              </a:rPr>
              <a:t>berupa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kartu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berwarna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kuning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saat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memasuki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menit</a:t>
            </a:r>
            <a:r>
              <a:rPr lang="en-US" sz="2800" dirty="0">
                <a:solidFill>
                  <a:schemeClr val="bg1"/>
                </a:solidFill>
              </a:rPr>
              <a:t> ke-3 </a:t>
            </a:r>
            <a:r>
              <a:rPr lang="en-US" sz="2800" dirty="0" err="1">
                <a:solidFill>
                  <a:schemeClr val="bg1"/>
                </a:solidFill>
              </a:rPr>
              <a:t>dan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karu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merah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pertanda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waktu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telah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habis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r>
              <a:rPr lang="en-US" sz="2800" dirty="0" err="1">
                <a:solidFill>
                  <a:schemeClr val="bg1"/>
                </a:solidFill>
              </a:rPr>
              <a:t>Apabila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peserta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melampaui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waktu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ditentukan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maka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panitia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berhak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menghentikan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pidato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peserta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bg1"/>
                </a:solidFill>
              </a:rPr>
              <a:t>Peserta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tidak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diperkenankan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membawa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naskah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saat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berpidato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Peserta </a:t>
            </a:r>
            <a:r>
              <a:rPr lang="en-US" sz="2800" dirty="0" err="1">
                <a:solidFill>
                  <a:schemeClr val="bg1"/>
                </a:solidFill>
              </a:rPr>
              <a:t>tidak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diizinkan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membawa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menggunakan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alat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peraga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saat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menyampaikan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pidatonya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  </a:t>
            </a:r>
            <a:r>
              <a:rPr lang="en-US" sz="2800" dirty="0" err="1">
                <a:solidFill>
                  <a:schemeClr val="bg1"/>
                </a:solidFill>
              </a:rPr>
              <a:t>Peserta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tidak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diberi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pertanyaan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oleh</a:t>
            </a:r>
            <a:r>
              <a:rPr lang="en-US" sz="2800" dirty="0">
                <a:solidFill>
                  <a:schemeClr val="bg1"/>
                </a:solidFill>
              </a:rPr>
              <a:t> para </a:t>
            </a:r>
            <a:r>
              <a:rPr lang="en-US" sz="2800" dirty="0" err="1">
                <a:solidFill>
                  <a:schemeClr val="bg1"/>
                </a:solidFill>
              </a:rPr>
              <a:t>juri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begitu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selesai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tampil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bg1"/>
                </a:solidFill>
              </a:rPr>
              <a:t>Penilaian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dewan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juri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berikut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hasil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perlombaan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adalah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tidak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dapat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diganggu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gugat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 Peserta </a:t>
            </a:r>
            <a:r>
              <a:rPr lang="en-US" sz="2800" dirty="0" err="1">
                <a:solidFill>
                  <a:schemeClr val="bg1"/>
                </a:solidFill>
              </a:rPr>
              <a:t>dilarang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meninggalkan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ruangan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sampai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perlombaan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selesai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dilaksanakan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kecuali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ada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keperluan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mendesak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6872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73" y="-297"/>
            <a:ext cx="12211346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6068" y="1971923"/>
            <a:ext cx="104061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1. Q: 	</a:t>
            </a:r>
            <a:r>
              <a:rPr lang="en-US" sz="2800" dirty="0" err="1">
                <a:solidFill>
                  <a:schemeClr val="bg1"/>
                </a:solidFill>
              </a:rPr>
              <a:t>Naskah</a:t>
            </a:r>
            <a:r>
              <a:rPr lang="en-US" sz="2800" dirty="0">
                <a:solidFill>
                  <a:schemeClr val="bg1"/>
                </a:solidFill>
              </a:rPr>
              <a:t> speech yang </a:t>
            </a:r>
            <a:r>
              <a:rPr lang="en-US" sz="2800" dirty="0" err="1">
                <a:solidFill>
                  <a:schemeClr val="bg1"/>
                </a:solidFill>
              </a:rPr>
              <a:t>dikirim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apakah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berbahasa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Jepang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atau</a:t>
            </a:r>
            <a:r>
              <a:rPr lang="en-US" sz="2800" dirty="0">
                <a:solidFill>
                  <a:schemeClr val="bg1"/>
                </a:solidFill>
              </a:rPr>
              <a:t> 	</a:t>
            </a:r>
            <a:r>
              <a:rPr lang="en-US" sz="2800" dirty="0" err="1">
                <a:solidFill>
                  <a:schemeClr val="bg1"/>
                </a:solidFill>
              </a:rPr>
              <a:t>ditambah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dengan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Bahasa</a:t>
            </a:r>
            <a:r>
              <a:rPr lang="en-US" sz="2800" dirty="0">
                <a:solidFill>
                  <a:schemeClr val="bg1"/>
                </a:solidFill>
              </a:rPr>
              <a:t> Indonesia?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A:	 </a:t>
            </a:r>
            <a:r>
              <a:rPr lang="en-US" sz="2800" dirty="0" err="1">
                <a:solidFill>
                  <a:schemeClr val="bg1"/>
                </a:solidFill>
              </a:rPr>
              <a:t>Naskah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dikirim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hanya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berbahasa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Jepang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saja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dengan</a:t>
            </a:r>
            <a:r>
              <a:rPr lang="en-US" sz="2800" dirty="0">
                <a:solidFill>
                  <a:schemeClr val="bg1"/>
                </a:solidFill>
              </a:rPr>
              <a:t> 	</a:t>
            </a:r>
            <a:r>
              <a:rPr lang="en-US" sz="2800" dirty="0" err="1">
                <a:solidFill>
                  <a:schemeClr val="bg1"/>
                </a:solidFill>
              </a:rPr>
              <a:t>menggunakan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huruf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Jepang</a:t>
            </a:r>
            <a:r>
              <a:rPr lang="en-US" sz="2800" dirty="0">
                <a:solidFill>
                  <a:schemeClr val="bg1"/>
                </a:solidFill>
              </a:rPr>
              <a:t> (hiragana, katakana, kanji)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2. Q: 	</a:t>
            </a:r>
            <a:r>
              <a:rPr lang="en-US" sz="2800" dirty="0" err="1">
                <a:solidFill>
                  <a:schemeClr val="bg1"/>
                </a:solidFill>
              </a:rPr>
              <a:t>Jika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waktu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pembacaan</a:t>
            </a:r>
            <a:r>
              <a:rPr lang="en-US" sz="2800" dirty="0">
                <a:solidFill>
                  <a:schemeClr val="bg1"/>
                </a:solidFill>
              </a:rPr>
              <a:t> speech </a:t>
            </a:r>
            <a:r>
              <a:rPr lang="en-US" sz="2800" dirty="0" err="1">
                <a:solidFill>
                  <a:schemeClr val="bg1"/>
                </a:solidFill>
              </a:rPr>
              <a:t>kurang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dari</a:t>
            </a:r>
            <a:r>
              <a:rPr lang="en-US" sz="2800" dirty="0">
                <a:solidFill>
                  <a:schemeClr val="bg1"/>
                </a:solidFill>
              </a:rPr>
              <a:t> 3 </a:t>
            </a:r>
            <a:r>
              <a:rPr lang="en-US" sz="2800" dirty="0" err="1">
                <a:solidFill>
                  <a:schemeClr val="bg1"/>
                </a:solidFill>
              </a:rPr>
              <a:t>menit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apakah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tidak</a:t>
            </a:r>
            <a:r>
              <a:rPr lang="en-US" sz="2800" dirty="0">
                <a:solidFill>
                  <a:schemeClr val="bg1"/>
                </a:solidFill>
              </a:rPr>
              <a:t> 	</a:t>
            </a:r>
            <a:r>
              <a:rPr lang="en-US" sz="2800" dirty="0" err="1">
                <a:solidFill>
                  <a:schemeClr val="bg1"/>
                </a:solidFill>
              </a:rPr>
              <a:t>apa-apa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 A: 	</a:t>
            </a:r>
            <a:r>
              <a:rPr lang="en-US" sz="2800" dirty="0" err="1">
                <a:solidFill>
                  <a:schemeClr val="bg1"/>
                </a:solidFill>
              </a:rPr>
              <a:t>Tidak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masalah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hanya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saja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berpengaruh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kepada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penilaian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1679" y="646360"/>
            <a:ext cx="9092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Colonna MT" panose="04020805060202030203" pitchFamily="82" charset="0"/>
              </a:rPr>
              <a:t>PERTANYAAN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88"/>
            <a:ext cx="2266682" cy="212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62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577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melatyainan98@gmail.com</cp:lastModifiedBy>
  <cp:revision>28</cp:revision>
  <dcterms:created xsi:type="dcterms:W3CDTF">2018-12-11T12:35:09Z</dcterms:created>
  <dcterms:modified xsi:type="dcterms:W3CDTF">2019-03-30T15:01:48Z</dcterms:modified>
</cp:coreProperties>
</file>